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36338501a8_0_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36338501a8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5" name="Shape 15"/>
        <p:cNvGrpSpPr/>
        <p:nvPr/>
      </p:nvGrpSpPr>
      <p:grpSpPr>
        <a:xfrm>
          <a:off x="0" y="0"/>
          <a:ext cx="0" cy="0"/>
          <a:chOff x="0" y="0"/>
          <a:chExt cx="0" cy="0"/>
        </a:xfrm>
      </p:grpSpPr>
      <p:sp>
        <p:nvSpPr>
          <p:cNvPr id="16" name="Google Shape;16;p2"/>
          <p:cNvSpPr/>
          <p:nvPr/>
        </p:nvSpPr>
        <p:spPr>
          <a:xfrm>
            <a:off x="-2" y="4664147"/>
            <a:ext cx="9151089" cy="0"/>
          </a:xfrm>
          <a:prstGeom prst="rtTriangle">
            <a:avLst/>
          </a:prstGeom>
          <a:gradFill>
            <a:gsLst>
              <a:gs pos="0">
                <a:srgbClr val="007795"/>
              </a:gs>
              <a:gs pos="55000">
                <a:srgbClr val="47BBE0"/>
              </a:gs>
              <a:gs pos="100000">
                <a:srgbClr val="007795"/>
              </a:gs>
            </a:gsLst>
            <a:lin ang="30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17" name="Google Shape;17;p2"/>
          <p:cNvSpPr txBox="1"/>
          <p:nvPr>
            <p:ph type="ctrTitle"/>
          </p:nvPr>
        </p:nvSpPr>
        <p:spPr>
          <a:xfrm>
            <a:off x="685800" y="1752601"/>
            <a:ext cx="7772400" cy="1829761"/>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dk2"/>
              </a:buClr>
              <a:buSzPts val="4800"/>
              <a:buFont typeface="Lucida Sans"/>
              <a:buNone/>
              <a:defRPr b="1" sz="4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
          <p:cNvSpPr txBox="1"/>
          <p:nvPr>
            <p:ph idx="1" type="subTitle"/>
          </p:nvPr>
        </p:nvSpPr>
        <p:spPr>
          <a:xfrm>
            <a:off x="685800" y="3611607"/>
            <a:ext cx="7772400" cy="1199704"/>
          </a:xfrm>
          <a:prstGeom prst="rect">
            <a:avLst/>
          </a:prstGeom>
          <a:noFill/>
          <a:ln>
            <a:noFill/>
          </a:ln>
        </p:spPr>
        <p:txBody>
          <a:bodyPr anchorCtr="0" anchor="t" bIns="45700" lIns="45700" spcFirstLastPara="1" rIns="45700" wrap="square" tIns="45700">
            <a:normAutofit/>
          </a:bodyPr>
          <a:lstStyle>
            <a:lvl1pPr lvl="0" marR="64008" algn="r">
              <a:lnSpc>
                <a:spcPct val="100000"/>
              </a:lnSpc>
              <a:spcBef>
                <a:spcPts val="400"/>
              </a:spcBef>
              <a:spcAft>
                <a:spcPts val="0"/>
              </a:spcAft>
              <a:buSzPts val="1836"/>
              <a:buNone/>
              <a:defRPr>
                <a:solidFill>
                  <a:schemeClr val="dk2"/>
                </a:solidFill>
              </a:defRPr>
            </a:lvl1pPr>
            <a:lvl2pPr lvl="1" algn="ctr">
              <a:lnSpc>
                <a:spcPct val="100000"/>
              </a:lnSpc>
              <a:spcBef>
                <a:spcPts val="324"/>
              </a:spcBef>
              <a:spcAft>
                <a:spcPts val="0"/>
              </a:spcAft>
              <a:buSzPts val="1800"/>
              <a:buNone/>
              <a:defRPr/>
            </a:lvl2pPr>
            <a:lvl3pPr lvl="2" algn="ctr">
              <a:lnSpc>
                <a:spcPct val="100000"/>
              </a:lnSpc>
              <a:spcBef>
                <a:spcPts val="350"/>
              </a:spcBef>
              <a:spcAft>
                <a:spcPts val="0"/>
              </a:spcAft>
              <a:buSzPts val="1800"/>
              <a:buNone/>
              <a:defRPr/>
            </a:lvl3pPr>
            <a:lvl4pPr lvl="3" algn="ctr">
              <a:lnSpc>
                <a:spcPct val="100000"/>
              </a:lnSpc>
              <a:spcBef>
                <a:spcPts val="350"/>
              </a:spcBef>
              <a:spcAft>
                <a:spcPts val="0"/>
              </a:spcAft>
              <a:buSzPts val="1800"/>
              <a:buNone/>
              <a:defRPr/>
            </a:lvl4pPr>
            <a:lvl5pPr lvl="4" algn="ctr">
              <a:lnSpc>
                <a:spcPct val="100000"/>
              </a:lnSpc>
              <a:spcBef>
                <a:spcPts val="350"/>
              </a:spcBef>
              <a:spcAft>
                <a:spcPts val="0"/>
              </a:spcAft>
              <a:buSzPts val="1800"/>
              <a:buNone/>
              <a:defRPr/>
            </a:lvl5pPr>
            <a:lvl6pPr lvl="5" algn="ctr">
              <a:lnSpc>
                <a:spcPct val="100000"/>
              </a:lnSpc>
              <a:spcBef>
                <a:spcPts val="350"/>
              </a:spcBef>
              <a:spcAft>
                <a:spcPts val="0"/>
              </a:spcAft>
              <a:buSzPts val="1800"/>
              <a:buNone/>
              <a:defRPr/>
            </a:lvl6pPr>
            <a:lvl7pPr lvl="6" algn="ctr">
              <a:lnSpc>
                <a:spcPct val="100000"/>
              </a:lnSpc>
              <a:spcBef>
                <a:spcPts val="350"/>
              </a:spcBef>
              <a:spcAft>
                <a:spcPts val="0"/>
              </a:spcAft>
              <a:buSzPts val="1800"/>
              <a:buNone/>
              <a:defRPr/>
            </a:lvl7pPr>
            <a:lvl8pPr lvl="7" algn="ctr">
              <a:lnSpc>
                <a:spcPct val="100000"/>
              </a:lnSpc>
              <a:spcBef>
                <a:spcPts val="350"/>
              </a:spcBef>
              <a:spcAft>
                <a:spcPts val="0"/>
              </a:spcAft>
              <a:buSzPts val="1800"/>
              <a:buNone/>
              <a:defRPr/>
            </a:lvl8pPr>
            <a:lvl9pPr lvl="8" algn="ctr">
              <a:lnSpc>
                <a:spcPct val="100000"/>
              </a:lnSpc>
              <a:spcBef>
                <a:spcPts val="350"/>
              </a:spcBef>
              <a:spcAft>
                <a:spcPts val="0"/>
              </a:spcAft>
              <a:buSzPts val="1800"/>
              <a:buNone/>
              <a:defRPr/>
            </a:lvl9pPr>
          </a:lstStyle>
          <a:p/>
        </p:txBody>
      </p:sp>
      <p:grpSp>
        <p:nvGrpSpPr>
          <p:cNvPr id="19" name="Google Shape;19;p2"/>
          <p:cNvGrpSpPr/>
          <p:nvPr/>
        </p:nvGrpSpPr>
        <p:grpSpPr>
          <a:xfrm>
            <a:off x="-3765" y="4953000"/>
            <a:ext cx="9147765" cy="1912088"/>
            <a:chOff x="-3765" y="4832896"/>
            <a:chExt cx="9147765" cy="2032192"/>
          </a:xfrm>
        </p:grpSpPr>
        <p:sp>
          <p:nvSpPr>
            <p:cNvPr id="20" name="Google Shape;20;p2"/>
            <p:cNvSpPr/>
            <p:nvPr/>
          </p:nvSpPr>
          <p:spPr>
            <a:xfrm>
              <a:off x="1687513" y="4832896"/>
              <a:ext cx="7456487" cy="518816"/>
            </a:xfrm>
            <a:custGeom>
              <a:rect b="b" l="l" r="r" t="t"/>
              <a:pathLst>
                <a:path extrusionOk="0" h="367" w="4697">
                  <a:moveTo>
                    <a:pt x="4697" y="0"/>
                  </a:moveTo>
                  <a:lnTo>
                    <a:pt x="4697" y="367"/>
                  </a:lnTo>
                  <a:lnTo>
                    <a:pt x="0" y="218"/>
                  </a:lnTo>
                  <a:lnTo>
                    <a:pt x="4697" y="0"/>
                  </a:lnTo>
                  <a:close/>
                </a:path>
              </a:pathLst>
            </a:custGeom>
            <a:solidFill>
              <a:srgbClr val="9CCADC">
                <a:alpha val="4000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21" name="Google Shape;21;p2"/>
            <p:cNvSpPr/>
            <p:nvPr/>
          </p:nvSpPr>
          <p:spPr>
            <a:xfrm>
              <a:off x="35443" y="5135526"/>
              <a:ext cx="9108557" cy="838200"/>
            </a:xfrm>
            <a:custGeom>
              <a:rect b="b" l="l" r="r" t="t"/>
              <a:pathLst>
                <a:path extrusionOk="0" h="528" w="5760">
                  <a:moveTo>
                    <a:pt x="0" y="0"/>
                  </a:moveTo>
                  <a:lnTo>
                    <a:pt x="5760" y="0"/>
                  </a:lnTo>
                  <a:lnTo>
                    <a:pt x="5760" y="528"/>
                  </a:lnTo>
                  <a:lnTo>
                    <a:pt x="48" y="0"/>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22" name="Google Shape;22;p2"/>
            <p:cNvSpPr/>
            <p:nvPr/>
          </p:nvSpPr>
          <p:spPr>
            <a:xfrm>
              <a:off x="0" y="4883888"/>
              <a:ext cx="9144000" cy="1981200"/>
            </a:xfrm>
            <a:custGeom>
              <a:rect b="b" l="l" r="r" t="t"/>
              <a:pathLst>
                <a:path extrusionOk="0" h="1248" w="5760">
                  <a:moveTo>
                    <a:pt x="0" y="0"/>
                  </a:moveTo>
                  <a:lnTo>
                    <a:pt x="0" y="1248"/>
                  </a:lnTo>
                  <a:lnTo>
                    <a:pt x="5760" y="1248"/>
                  </a:lnTo>
                  <a:lnTo>
                    <a:pt x="5760" y="528"/>
                  </a:lnTo>
                  <a:lnTo>
                    <a:pt x="0" y="0"/>
                  </a:lnTo>
                  <a:close/>
                </a:path>
              </a:pathLst>
            </a:cu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cxnSp>
          <p:nvCxnSpPr>
            <p:cNvPr id="23" name="Google Shape;23;p2"/>
            <p:cNvCxnSpPr/>
            <p:nvPr/>
          </p:nvCxnSpPr>
          <p:spPr>
            <a:xfrm>
              <a:off x="-3765" y="4880373"/>
              <a:ext cx="9147765" cy="839943"/>
            </a:xfrm>
            <a:prstGeom prst="straightConnector1">
              <a:avLst/>
            </a:prstGeom>
            <a:noFill/>
            <a:ln cap="flat" cmpd="sng" w="12050">
              <a:solidFill>
                <a:srgbClr val="93C5D8"/>
              </a:solidFill>
              <a:prstDash val="solid"/>
              <a:miter lim="800000"/>
              <a:headEnd len="sm" w="sm" type="none"/>
              <a:tailEnd len="sm" w="sm" type="none"/>
            </a:ln>
          </p:spPr>
        </p:cxnSp>
      </p:grpSp>
      <p:sp>
        <p:nvSpPr>
          <p:cNvPr id="24" name="Google Shape;24;p2"/>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solidFill>
                  <a:srgbClr val="E7F0F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6" name="Shape 86"/>
        <p:cNvGrpSpPr/>
        <p:nvPr/>
      </p:nvGrpSpPr>
      <p:grpSpPr>
        <a:xfrm>
          <a:off x="0" y="0"/>
          <a:ext cx="0" cy="0"/>
          <a:chOff x="0" y="0"/>
          <a:chExt cx="0" cy="0"/>
        </a:xfrm>
      </p:grpSpPr>
      <p:sp>
        <p:nvSpPr>
          <p:cNvPr id="87" name="Google Shape;87;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1"/>
          <p:cNvSpPr txBox="1"/>
          <p:nvPr>
            <p:ph idx="1" type="body"/>
          </p:nvPr>
        </p:nvSpPr>
        <p:spPr>
          <a:xfrm rot="5400000">
            <a:off x="2378964" y="-440436"/>
            <a:ext cx="4386071" cy="8229600"/>
          </a:xfrm>
          <a:prstGeom prst="rect">
            <a:avLst/>
          </a:prstGeom>
          <a:noFill/>
          <a:ln>
            <a:noFill/>
          </a:ln>
        </p:spPr>
        <p:txBody>
          <a:bodyPr anchorCtr="0" anchor="t" bIns="45700" lIns="91425" spcFirstLastPara="1" rIns="91425" wrap="square" tIns="45700">
            <a:normAutofit/>
          </a:bodyPr>
          <a:lstStyle>
            <a:lvl1pPr indent="-306324" lvl="0" marL="457200" algn="l">
              <a:lnSpc>
                <a:spcPct val="100000"/>
              </a:lnSpc>
              <a:spcBef>
                <a:spcPts val="400"/>
              </a:spcBef>
              <a:spcAft>
                <a:spcPts val="0"/>
              </a:spcAft>
              <a:buSzPts val="1224"/>
              <a:buChar char="?"/>
              <a:defRPr/>
            </a:lvl1pPr>
            <a:lvl2pPr indent="-342900" lvl="1" marL="914400" algn="l">
              <a:lnSpc>
                <a:spcPct val="100000"/>
              </a:lnSpc>
              <a:spcBef>
                <a:spcPts val="324"/>
              </a:spcBef>
              <a:spcAft>
                <a:spcPts val="0"/>
              </a:spcAft>
              <a:buSzPts val="1800"/>
              <a:buChar char="◦"/>
              <a:defRPr/>
            </a:lvl2pPr>
            <a:lvl3pPr indent="-342900" lvl="2" marL="1371600" algn="l">
              <a:lnSpc>
                <a:spcPct val="100000"/>
              </a:lnSpc>
              <a:spcBef>
                <a:spcPts val="350"/>
              </a:spcBef>
              <a:spcAft>
                <a:spcPts val="0"/>
              </a:spcAft>
              <a:buSzPts val="1800"/>
              <a:buChar char="●"/>
              <a:defRPr/>
            </a:lvl3pPr>
            <a:lvl4pPr indent="-342900" lvl="3" marL="1828800" algn="l">
              <a:lnSpc>
                <a:spcPct val="100000"/>
              </a:lnSpc>
              <a:spcBef>
                <a:spcPts val="350"/>
              </a:spcBef>
              <a:spcAft>
                <a:spcPts val="0"/>
              </a:spcAft>
              <a:buSzPts val="1800"/>
              <a:buChar char="●"/>
              <a:defRPr/>
            </a:lvl4pPr>
            <a:lvl5pPr indent="-342900" lvl="4" marL="2286000" algn="l">
              <a:lnSpc>
                <a:spcPct val="100000"/>
              </a:lnSpc>
              <a:spcBef>
                <a:spcPts val="350"/>
              </a:spcBef>
              <a:spcAft>
                <a:spcPts val="0"/>
              </a:spcAft>
              <a:buSzPts val="1800"/>
              <a:buChar char="●"/>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89" name="Google Shape;89;p11"/>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1"/>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1"/>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2" name="Shape 92"/>
        <p:cNvGrpSpPr/>
        <p:nvPr/>
      </p:nvGrpSpPr>
      <p:grpSpPr>
        <a:xfrm>
          <a:off x="0" y="0"/>
          <a:ext cx="0" cy="0"/>
          <a:chOff x="0" y="0"/>
          <a:chExt cx="0" cy="0"/>
        </a:xfrm>
      </p:grpSpPr>
      <p:sp>
        <p:nvSpPr>
          <p:cNvPr id="93" name="Google Shape;93;p12"/>
          <p:cNvSpPr txBox="1"/>
          <p:nvPr>
            <p:ph type="title"/>
          </p:nvPr>
        </p:nvSpPr>
        <p:spPr>
          <a:xfrm rot="5400000">
            <a:off x="4936367" y="2182285"/>
            <a:ext cx="5592761" cy="177747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2"/>
          <p:cNvSpPr txBox="1"/>
          <p:nvPr>
            <p:ph idx="1" type="body"/>
          </p:nvPr>
        </p:nvSpPr>
        <p:spPr>
          <a:xfrm rot="5400000">
            <a:off x="823120" y="-91279"/>
            <a:ext cx="5592760" cy="6324600"/>
          </a:xfrm>
          <a:prstGeom prst="rect">
            <a:avLst/>
          </a:prstGeom>
          <a:noFill/>
          <a:ln>
            <a:noFill/>
          </a:ln>
        </p:spPr>
        <p:txBody>
          <a:bodyPr anchorCtr="0" anchor="t" bIns="45700" lIns="91425" spcFirstLastPara="1" rIns="91425" wrap="square" tIns="45700">
            <a:normAutofit/>
          </a:bodyPr>
          <a:lstStyle>
            <a:lvl1pPr indent="-306324" lvl="0" marL="457200" algn="l">
              <a:lnSpc>
                <a:spcPct val="100000"/>
              </a:lnSpc>
              <a:spcBef>
                <a:spcPts val="400"/>
              </a:spcBef>
              <a:spcAft>
                <a:spcPts val="0"/>
              </a:spcAft>
              <a:buSzPts val="1224"/>
              <a:buChar char="?"/>
              <a:defRPr/>
            </a:lvl1pPr>
            <a:lvl2pPr indent="-342900" lvl="1" marL="914400" algn="l">
              <a:lnSpc>
                <a:spcPct val="100000"/>
              </a:lnSpc>
              <a:spcBef>
                <a:spcPts val="324"/>
              </a:spcBef>
              <a:spcAft>
                <a:spcPts val="0"/>
              </a:spcAft>
              <a:buSzPts val="1800"/>
              <a:buChar char="◦"/>
              <a:defRPr/>
            </a:lvl2pPr>
            <a:lvl3pPr indent="-342900" lvl="2" marL="1371600" algn="l">
              <a:lnSpc>
                <a:spcPct val="100000"/>
              </a:lnSpc>
              <a:spcBef>
                <a:spcPts val="350"/>
              </a:spcBef>
              <a:spcAft>
                <a:spcPts val="0"/>
              </a:spcAft>
              <a:buSzPts val="1800"/>
              <a:buChar char="●"/>
              <a:defRPr/>
            </a:lvl3pPr>
            <a:lvl4pPr indent="-342900" lvl="3" marL="1828800" algn="l">
              <a:lnSpc>
                <a:spcPct val="100000"/>
              </a:lnSpc>
              <a:spcBef>
                <a:spcPts val="350"/>
              </a:spcBef>
              <a:spcAft>
                <a:spcPts val="0"/>
              </a:spcAft>
              <a:buSzPts val="1800"/>
              <a:buChar char="●"/>
              <a:defRPr/>
            </a:lvl4pPr>
            <a:lvl5pPr indent="-342900" lvl="4" marL="2286000" algn="l">
              <a:lnSpc>
                <a:spcPct val="100000"/>
              </a:lnSpc>
              <a:spcBef>
                <a:spcPts val="350"/>
              </a:spcBef>
              <a:spcAft>
                <a:spcPts val="0"/>
              </a:spcAft>
              <a:buSzPts val="1800"/>
              <a:buChar char="●"/>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95" name="Google Shape;95;p12"/>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2"/>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2"/>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3"/>
          <p:cNvSpPr txBox="1"/>
          <p:nvPr>
            <p:ph idx="1" type="body"/>
          </p:nvPr>
        </p:nvSpPr>
        <p:spPr>
          <a:xfrm>
            <a:off x="457200" y="1481328"/>
            <a:ext cx="8229600" cy="4525963"/>
          </a:xfrm>
          <a:prstGeom prst="rect">
            <a:avLst/>
          </a:prstGeom>
          <a:noFill/>
          <a:ln>
            <a:noFill/>
          </a:ln>
        </p:spPr>
        <p:txBody>
          <a:bodyPr anchorCtr="0" anchor="t" bIns="45700" lIns="91425" spcFirstLastPara="1" rIns="91425" wrap="square" tIns="45700">
            <a:normAutofit/>
          </a:bodyPr>
          <a:lstStyle>
            <a:lvl1pPr indent="-306324" lvl="0" marL="457200" algn="l">
              <a:lnSpc>
                <a:spcPct val="100000"/>
              </a:lnSpc>
              <a:spcBef>
                <a:spcPts val="400"/>
              </a:spcBef>
              <a:spcAft>
                <a:spcPts val="0"/>
              </a:spcAft>
              <a:buSzPts val="1224"/>
              <a:buChar char="?"/>
              <a:defRPr/>
            </a:lvl1pPr>
            <a:lvl2pPr indent="-342900" lvl="1" marL="914400" algn="l">
              <a:lnSpc>
                <a:spcPct val="100000"/>
              </a:lnSpc>
              <a:spcBef>
                <a:spcPts val="324"/>
              </a:spcBef>
              <a:spcAft>
                <a:spcPts val="0"/>
              </a:spcAft>
              <a:buSzPts val="1800"/>
              <a:buChar char="◦"/>
              <a:defRPr/>
            </a:lvl2pPr>
            <a:lvl3pPr indent="-342900" lvl="2" marL="1371600" algn="l">
              <a:lnSpc>
                <a:spcPct val="100000"/>
              </a:lnSpc>
              <a:spcBef>
                <a:spcPts val="350"/>
              </a:spcBef>
              <a:spcAft>
                <a:spcPts val="0"/>
              </a:spcAft>
              <a:buSzPts val="1800"/>
              <a:buChar char="●"/>
              <a:defRPr/>
            </a:lvl3pPr>
            <a:lvl4pPr indent="-342900" lvl="3" marL="1828800" algn="l">
              <a:lnSpc>
                <a:spcPct val="100000"/>
              </a:lnSpc>
              <a:spcBef>
                <a:spcPts val="350"/>
              </a:spcBef>
              <a:spcAft>
                <a:spcPts val="0"/>
              </a:spcAft>
              <a:buSzPts val="1800"/>
              <a:buChar char="●"/>
              <a:defRPr/>
            </a:lvl4pPr>
            <a:lvl5pPr indent="-342900" lvl="4" marL="2286000" algn="l">
              <a:lnSpc>
                <a:spcPct val="100000"/>
              </a:lnSpc>
              <a:spcBef>
                <a:spcPts val="350"/>
              </a:spcBef>
              <a:spcAft>
                <a:spcPts val="0"/>
              </a:spcAft>
              <a:buSzPts val="1800"/>
              <a:buChar char="●"/>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29" name="Google Shape;29;p3"/>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
        <p:nvSpPr>
          <p:cNvPr id="32" name="Google Shape;3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B1B1B1"/>
            </a:gs>
            <a:gs pos="40000">
              <a:srgbClr val="9E9E9E"/>
            </a:gs>
            <a:gs pos="100000">
              <a:schemeClr val="dk1"/>
            </a:gs>
          </a:gsLst>
          <a:path path="circle">
            <a:fillToRect b="100%" l="100%"/>
          </a:path>
          <a:tileRect r="-100%" t="-100%"/>
        </a:gradFill>
      </p:bgPr>
    </p:bg>
    <p:spTree>
      <p:nvGrpSpPr>
        <p:cNvPr id="33" name="Shape 33"/>
        <p:cNvGrpSpPr/>
        <p:nvPr/>
      </p:nvGrpSpPr>
      <p:grpSpPr>
        <a:xfrm>
          <a:off x="0" y="0"/>
          <a:ext cx="0" cy="0"/>
          <a:chOff x="0" y="0"/>
          <a:chExt cx="0" cy="0"/>
        </a:xfrm>
      </p:grpSpPr>
      <p:sp>
        <p:nvSpPr>
          <p:cNvPr id="34" name="Google Shape;34;p4"/>
          <p:cNvSpPr txBox="1"/>
          <p:nvPr>
            <p:ph type="title"/>
          </p:nvPr>
        </p:nvSpPr>
        <p:spPr>
          <a:xfrm>
            <a:off x="722376" y="1059712"/>
            <a:ext cx="7772400" cy="1828800"/>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lt2"/>
              </a:buClr>
              <a:buSzPts val="4800"/>
              <a:buFont typeface="Lucida Sans"/>
              <a:buNone/>
              <a:defRPr b="1"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 type="body"/>
          </p:nvPr>
        </p:nvSpPr>
        <p:spPr>
          <a:xfrm>
            <a:off x="3922713" y="2931712"/>
            <a:ext cx="4572000" cy="145488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400"/>
              </a:spcBef>
              <a:spcAft>
                <a:spcPts val="0"/>
              </a:spcAft>
              <a:buSzPts val="1564"/>
              <a:buNone/>
              <a:defRPr sz="2300">
                <a:solidFill>
                  <a:schemeClr val="lt1"/>
                </a:solidFill>
              </a:defRPr>
            </a:lvl1pPr>
            <a:lvl2pPr indent="-228600" lvl="1" marL="914400" algn="l">
              <a:lnSpc>
                <a:spcPct val="100000"/>
              </a:lnSpc>
              <a:spcBef>
                <a:spcPts val="324"/>
              </a:spcBef>
              <a:spcAft>
                <a:spcPts val="0"/>
              </a:spcAft>
              <a:buSzPts val="1800"/>
              <a:buNone/>
              <a:defRPr sz="1800">
                <a:solidFill>
                  <a:schemeClr val="lt1"/>
                </a:solidFill>
              </a:defRPr>
            </a:lvl2pPr>
            <a:lvl3pPr indent="-228600" lvl="2" marL="1371600" algn="l">
              <a:lnSpc>
                <a:spcPct val="100000"/>
              </a:lnSpc>
              <a:spcBef>
                <a:spcPts val="350"/>
              </a:spcBef>
              <a:spcAft>
                <a:spcPts val="0"/>
              </a:spcAft>
              <a:buSzPts val="1600"/>
              <a:buNone/>
              <a:defRPr sz="1600">
                <a:solidFill>
                  <a:schemeClr val="lt1"/>
                </a:solidFill>
              </a:defRPr>
            </a:lvl3pPr>
            <a:lvl4pPr indent="-228600" lvl="3" marL="1828800" algn="l">
              <a:lnSpc>
                <a:spcPct val="100000"/>
              </a:lnSpc>
              <a:spcBef>
                <a:spcPts val="350"/>
              </a:spcBef>
              <a:spcAft>
                <a:spcPts val="0"/>
              </a:spcAft>
              <a:buSzPts val="1400"/>
              <a:buNone/>
              <a:defRPr sz="1400">
                <a:solidFill>
                  <a:schemeClr val="lt1"/>
                </a:solidFill>
              </a:defRPr>
            </a:lvl4pPr>
            <a:lvl5pPr indent="-228600" lvl="4" marL="2286000" algn="l">
              <a:lnSpc>
                <a:spcPct val="100000"/>
              </a:lnSpc>
              <a:spcBef>
                <a:spcPts val="350"/>
              </a:spcBef>
              <a:spcAft>
                <a:spcPts val="0"/>
              </a:spcAft>
              <a:buSzPts val="1400"/>
              <a:buNone/>
              <a:defRPr sz="1400">
                <a:solidFill>
                  <a:schemeClr val="lt1"/>
                </a:solidFill>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36" name="Google Shape;36;p4"/>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4"/>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4"/>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
        <p:nvSpPr>
          <p:cNvPr id="39" name="Google Shape;39;p4"/>
          <p:cNvSpPr/>
          <p:nvPr/>
        </p:nvSpPr>
        <p:spPr>
          <a:xfrm>
            <a:off x="3636680" y="3005472"/>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49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40" name="Google Shape;40;p4"/>
          <p:cNvSpPr/>
          <p:nvPr/>
        </p:nvSpPr>
        <p:spPr>
          <a:xfrm>
            <a:off x="3450264" y="3005472"/>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49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gradFill>
          <a:gsLst>
            <a:gs pos="0">
              <a:srgbClr val="B1B1B1"/>
            </a:gs>
            <a:gs pos="40000">
              <a:srgbClr val="9E9E9E"/>
            </a:gs>
            <a:gs pos="100000">
              <a:schemeClr val="dk1"/>
            </a:gs>
          </a:gsLst>
          <a:path path="circle">
            <a:fillToRect b="100%" l="100%"/>
          </a:path>
          <a:tileRect r="-100%" t="-100%"/>
        </a:gradFill>
      </p:bgPr>
    </p:bg>
    <p:spTree>
      <p:nvGrpSpPr>
        <p:cNvPr id="41" name="Shape 41"/>
        <p:cNvGrpSpPr/>
        <p:nvPr/>
      </p:nvGrpSpPr>
      <p:grpSpPr>
        <a:xfrm>
          <a:off x="0" y="0"/>
          <a:ext cx="0" cy="0"/>
          <a:chOff x="0" y="0"/>
          <a:chExt cx="0" cy="0"/>
        </a:xfrm>
      </p:grpSpPr>
      <p:sp>
        <p:nvSpPr>
          <p:cNvPr id="42" name="Google Shape;42;p5"/>
          <p:cNvSpPr txBox="1"/>
          <p:nvPr>
            <p:ph idx="1" type="body"/>
          </p:nvPr>
        </p:nvSpPr>
        <p:spPr>
          <a:xfrm>
            <a:off x="457200" y="1481328"/>
            <a:ext cx="4038600" cy="4525963"/>
          </a:xfrm>
          <a:prstGeom prst="rect">
            <a:avLst/>
          </a:prstGeom>
          <a:noFill/>
          <a:ln>
            <a:noFill/>
          </a:ln>
        </p:spPr>
        <p:txBody>
          <a:bodyPr anchorCtr="0" anchor="t" bIns="45700" lIns="91425" spcFirstLastPara="1" rIns="91425" wrap="square" tIns="45700">
            <a:normAutofit/>
          </a:bodyPr>
          <a:lstStyle>
            <a:lvl1pPr indent="-349504" lvl="0" marL="457200" algn="l">
              <a:lnSpc>
                <a:spcPct val="100000"/>
              </a:lnSpc>
              <a:spcBef>
                <a:spcPts val="400"/>
              </a:spcBef>
              <a:spcAft>
                <a:spcPts val="0"/>
              </a:spcAft>
              <a:buSzPts val="1904"/>
              <a:buChar char="?"/>
              <a:defRPr sz="2800"/>
            </a:lvl1pPr>
            <a:lvl2pPr indent="-381000" lvl="1" marL="914400" algn="l">
              <a:lnSpc>
                <a:spcPct val="100000"/>
              </a:lnSpc>
              <a:spcBef>
                <a:spcPts val="324"/>
              </a:spcBef>
              <a:spcAft>
                <a:spcPts val="0"/>
              </a:spcAft>
              <a:buSzPts val="2400"/>
              <a:buChar char="◦"/>
              <a:defRPr sz="2400"/>
            </a:lvl2pPr>
            <a:lvl3pPr indent="-355600" lvl="2" marL="1371600" algn="l">
              <a:lnSpc>
                <a:spcPct val="100000"/>
              </a:lnSpc>
              <a:spcBef>
                <a:spcPts val="350"/>
              </a:spcBef>
              <a:spcAft>
                <a:spcPts val="0"/>
              </a:spcAft>
              <a:buSzPts val="2000"/>
              <a:buChar char="●"/>
              <a:defRPr sz="2000"/>
            </a:lvl3pPr>
            <a:lvl4pPr indent="-342900" lvl="3" marL="1828800" algn="l">
              <a:lnSpc>
                <a:spcPct val="100000"/>
              </a:lnSpc>
              <a:spcBef>
                <a:spcPts val="350"/>
              </a:spcBef>
              <a:spcAft>
                <a:spcPts val="0"/>
              </a:spcAft>
              <a:buSzPts val="1800"/>
              <a:buChar char="●"/>
              <a:defRPr sz="1800"/>
            </a:lvl4pPr>
            <a:lvl5pPr indent="-342900" lvl="4" marL="2286000" algn="l">
              <a:lnSpc>
                <a:spcPct val="100000"/>
              </a:lnSpc>
              <a:spcBef>
                <a:spcPts val="350"/>
              </a:spcBef>
              <a:spcAft>
                <a:spcPts val="0"/>
              </a:spcAft>
              <a:buSzPts val="1800"/>
              <a:buChar char="●"/>
              <a:defRPr sz="18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43" name="Google Shape;43;p5"/>
          <p:cNvSpPr txBox="1"/>
          <p:nvPr>
            <p:ph idx="2" type="body"/>
          </p:nvPr>
        </p:nvSpPr>
        <p:spPr>
          <a:xfrm>
            <a:off x="4648200" y="1481328"/>
            <a:ext cx="4038600" cy="4525963"/>
          </a:xfrm>
          <a:prstGeom prst="rect">
            <a:avLst/>
          </a:prstGeom>
          <a:noFill/>
          <a:ln>
            <a:noFill/>
          </a:ln>
        </p:spPr>
        <p:txBody>
          <a:bodyPr anchorCtr="0" anchor="t" bIns="45700" lIns="91425" spcFirstLastPara="1" rIns="91425" wrap="square" tIns="45700">
            <a:normAutofit/>
          </a:bodyPr>
          <a:lstStyle>
            <a:lvl1pPr indent="-349504" lvl="0" marL="457200" algn="l">
              <a:lnSpc>
                <a:spcPct val="100000"/>
              </a:lnSpc>
              <a:spcBef>
                <a:spcPts val="400"/>
              </a:spcBef>
              <a:spcAft>
                <a:spcPts val="0"/>
              </a:spcAft>
              <a:buSzPts val="1904"/>
              <a:buChar char="?"/>
              <a:defRPr sz="2800"/>
            </a:lvl1pPr>
            <a:lvl2pPr indent="-381000" lvl="1" marL="914400" algn="l">
              <a:lnSpc>
                <a:spcPct val="100000"/>
              </a:lnSpc>
              <a:spcBef>
                <a:spcPts val="324"/>
              </a:spcBef>
              <a:spcAft>
                <a:spcPts val="0"/>
              </a:spcAft>
              <a:buSzPts val="2400"/>
              <a:buChar char="◦"/>
              <a:defRPr sz="2400"/>
            </a:lvl2pPr>
            <a:lvl3pPr indent="-355600" lvl="2" marL="1371600" algn="l">
              <a:lnSpc>
                <a:spcPct val="100000"/>
              </a:lnSpc>
              <a:spcBef>
                <a:spcPts val="350"/>
              </a:spcBef>
              <a:spcAft>
                <a:spcPts val="0"/>
              </a:spcAft>
              <a:buSzPts val="2000"/>
              <a:buChar char="●"/>
              <a:defRPr sz="2000"/>
            </a:lvl3pPr>
            <a:lvl4pPr indent="-342900" lvl="3" marL="1828800" algn="l">
              <a:lnSpc>
                <a:spcPct val="100000"/>
              </a:lnSpc>
              <a:spcBef>
                <a:spcPts val="350"/>
              </a:spcBef>
              <a:spcAft>
                <a:spcPts val="0"/>
              </a:spcAft>
              <a:buSzPts val="1800"/>
              <a:buChar char="●"/>
              <a:defRPr sz="1800"/>
            </a:lvl4pPr>
            <a:lvl5pPr indent="-342900" lvl="4" marL="2286000" algn="l">
              <a:lnSpc>
                <a:spcPct val="100000"/>
              </a:lnSpc>
              <a:spcBef>
                <a:spcPts val="350"/>
              </a:spcBef>
              <a:spcAft>
                <a:spcPts val="0"/>
              </a:spcAft>
              <a:buSzPts val="1800"/>
              <a:buChar char="●"/>
              <a:defRPr sz="18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44" name="Google Shape;44;p5"/>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5"/>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5"/>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
        <p:nvSpPr>
          <p:cNvPr id="47" name="Google Shape;47;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showMasterSp="0" type="twoTxTwoObj">
  <p:cSld name="TWO_OBJECTS_WITH_TEXT">
    <p:bg>
      <p:bgPr>
        <a:blipFill rotWithShape="1">
          <a:blip r:embed="rId2">
            <a:alphaModFix/>
          </a:blip>
          <a:tile algn="tl" flip="none" tx="0" sx="50000" ty="0" sy="50000"/>
        </a:blipFill>
      </p:bgPr>
    </p:bg>
    <p:spTree>
      <p:nvGrpSpPr>
        <p:cNvPr id="48" name="Shape 48"/>
        <p:cNvGrpSpPr/>
        <p:nvPr/>
      </p:nvGrpSpPr>
      <p:grpSpPr>
        <a:xfrm>
          <a:off x="0" y="0"/>
          <a:ext cx="0" cy="0"/>
          <a:chOff x="0" y="0"/>
          <a:chExt cx="0" cy="0"/>
        </a:xfrm>
      </p:grpSpPr>
      <p:sp>
        <p:nvSpPr>
          <p:cNvPr id="49" name="Google Shape;49;p6"/>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4100"/>
              <a:buFont typeface="Lucida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6"/>
          <p:cNvSpPr txBox="1"/>
          <p:nvPr>
            <p:ph idx="1" type="body"/>
          </p:nvPr>
        </p:nvSpPr>
        <p:spPr>
          <a:xfrm>
            <a:off x="457200" y="5410200"/>
            <a:ext cx="4040188"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rmAutofit/>
          </a:bodyPr>
          <a:lstStyle>
            <a:lvl1pPr indent="-228600" lvl="0" marL="457200" algn="l">
              <a:lnSpc>
                <a:spcPct val="100000"/>
              </a:lnSpc>
              <a:spcBef>
                <a:spcPts val="400"/>
              </a:spcBef>
              <a:spcAft>
                <a:spcPts val="0"/>
              </a:spcAft>
              <a:buSzPts val="1632"/>
              <a:buNone/>
              <a:defRPr b="0" sz="2400">
                <a:solidFill>
                  <a:schemeClr val="lt1"/>
                </a:solidFill>
              </a:defRPr>
            </a:lvl1pPr>
            <a:lvl2pPr indent="-228600" lvl="1" marL="914400" algn="l">
              <a:lnSpc>
                <a:spcPct val="100000"/>
              </a:lnSpc>
              <a:spcBef>
                <a:spcPts val="324"/>
              </a:spcBef>
              <a:spcAft>
                <a:spcPts val="0"/>
              </a:spcAft>
              <a:buSzPts val="2000"/>
              <a:buNone/>
              <a:defRPr b="1" sz="2000"/>
            </a:lvl2pPr>
            <a:lvl3pPr indent="-228600" lvl="2" marL="1371600" algn="l">
              <a:lnSpc>
                <a:spcPct val="100000"/>
              </a:lnSpc>
              <a:spcBef>
                <a:spcPts val="350"/>
              </a:spcBef>
              <a:spcAft>
                <a:spcPts val="0"/>
              </a:spcAft>
              <a:buSzPts val="1800"/>
              <a:buNone/>
              <a:defRPr b="1" sz="1800"/>
            </a:lvl3pPr>
            <a:lvl4pPr indent="-228600" lvl="3" marL="1828800" algn="l">
              <a:lnSpc>
                <a:spcPct val="100000"/>
              </a:lnSpc>
              <a:spcBef>
                <a:spcPts val="350"/>
              </a:spcBef>
              <a:spcAft>
                <a:spcPts val="0"/>
              </a:spcAft>
              <a:buSzPts val="1600"/>
              <a:buNone/>
              <a:defRPr b="1" sz="1600"/>
            </a:lvl4pPr>
            <a:lvl5pPr indent="-228600" lvl="4" marL="2286000" algn="l">
              <a:lnSpc>
                <a:spcPct val="100000"/>
              </a:lnSpc>
              <a:spcBef>
                <a:spcPts val="350"/>
              </a:spcBef>
              <a:spcAft>
                <a:spcPts val="0"/>
              </a:spcAft>
              <a:buSzPts val="1600"/>
              <a:buNone/>
              <a:defRPr b="1"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1" name="Google Shape;51;p6"/>
          <p:cNvSpPr txBox="1"/>
          <p:nvPr>
            <p:ph idx="2" type="body"/>
          </p:nvPr>
        </p:nvSpPr>
        <p:spPr>
          <a:xfrm>
            <a:off x="4645026" y="5410200"/>
            <a:ext cx="4041775"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rmAutofit/>
          </a:bodyPr>
          <a:lstStyle>
            <a:lvl1pPr indent="-228600" lvl="0" marL="457200" algn="l">
              <a:lnSpc>
                <a:spcPct val="100000"/>
              </a:lnSpc>
              <a:spcBef>
                <a:spcPts val="400"/>
              </a:spcBef>
              <a:spcAft>
                <a:spcPts val="0"/>
              </a:spcAft>
              <a:buSzPts val="1632"/>
              <a:buNone/>
              <a:defRPr b="0" sz="2400">
                <a:solidFill>
                  <a:schemeClr val="lt1"/>
                </a:solidFill>
              </a:defRPr>
            </a:lvl1pPr>
            <a:lvl2pPr indent="-228600" lvl="1" marL="914400" algn="l">
              <a:lnSpc>
                <a:spcPct val="100000"/>
              </a:lnSpc>
              <a:spcBef>
                <a:spcPts val="324"/>
              </a:spcBef>
              <a:spcAft>
                <a:spcPts val="0"/>
              </a:spcAft>
              <a:buSzPts val="2000"/>
              <a:buNone/>
              <a:defRPr b="1" sz="2000"/>
            </a:lvl2pPr>
            <a:lvl3pPr indent="-228600" lvl="2" marL="1371600" algn="l">
              <a:lnSpc>
                <a:spcPct val="100000"/>
              </a:lnSpc>
              <a:spcBef>
                <a:spcPts val="350"/>
              </a:spcBef>
              <a:spcAft>
                <a:spcPts val="0"/>
              </a:spcAft>
              <a:buSzPts val="1800"/>
              <a:buNone/>
              <a:defRPr b="1" sz="1800"/>
            </a:lvl3pPr>
            <a:lvl4pPr indent="-228600" lvl="3" marL="1828800" algn="l">
              <a:lnSpc>
                <a:spcPct val="100000"/>
              </a:lnSpc>
              <a:spcBef>
                <a:spcPts val="350"/>
              </a:spcBef>
              <a:spcAft>
                <a:spcPts val="0"/>
              </a:spcAft>
              <a:buSzPts val="1600"/>
              <a:buNone/>
              <a:defRPr b="1" sz="1600"/>
            </a:lvl4pPr>
            <a:lvl5pPr indent="-228600" lvl="4" marL="2286000" algn="l">
              <a:lnSpc>
                <a:spcPct val="100000"/>
              </a:lnSpc>
              <a:spcBef>
                <a:spcPts val="350"/>
              </a:spcBef>
              <a:spcAft>
                <a:spcPts val="0"/>
              </a:spcAft>
              <a:buSzPts val="1600"/>
              <a:buNone/>
              <a:defRPr b="1"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2" name="Google Shape;52;p6"/>
          <p:cNvSpPr txBox="1"/>
          <p:nvPr>
            <p:ph idx="3" type="body"/>
          </p:nvPr>
        </p:nvSpPr>
        <p:spPr>
          <a:xfrm>
            <a:off x="457200" y="1444294"/>
            <a:ext cx="4040188" cy="3941763"/>
          </a:xfrm>
          <a:prstGeom prst="rect">
            <a:avLst/>
          </a:prstGeom>
          <a:noFill/>
          <a:ln>
            <a:noFill/>
          </a:ln>
        </p:spPr>
        <p:txBody>
          <a:bodyPr anchorCtr="0" anchor="t" bIns="45700" lIns="91425" spcFirstLastPara="1" rIns="91425" wrap="square" tIns="45700">
            <a:normAutofit/>
          </a:bodyPr>
          <a:lstStyle>
            <a:lvl1pPr indent="-332232" lvl="0" marL="457200" algn="l">
              <a:lnSpc>
                <a:spcPct val="100000"/>
              </a:lnSpc>
              <a:spcBef>
                <a:spcPts val="400"/>
              </a:spcBef>
              <a:spcAft>
                <a:spcPts val="0"/>
              </a:spcAft>
              <a:buSzPts val="1632"/>
              <a:buChar char="?"/>
              <a:defRPr sz="2400"/>
            </a:lvl1pPr>
            <a:lvl2pPr indent="-355600" lvl="1" marL="914400" algn="l">
              <a:lnSpc>
                <a:spcPct val="100000"/>
              </a:lnSpc>
              <a:spcBef>
                <a:spcPts val="324"/>
              </a:spcBef>
              <a:spcAft>
                <a:spcPts val="0"/>
              </a:spcAft>
              <a:buSzPts val="2000"/>
              <a:buChar char="◦"/>
              <a:defRPr sz="2000"/>
            </a:lvl2pPr>
            <a:lvl3pPr indent="-342900" lvl="2" marL="1371600" algn="l">
              <a:lnSpc>
                <a:spcPct val="100000"/>
              </a:lnSpc>
              <a:spcBef>
                <a:spcPts val="350"/>
              </a:spcBef>
              <a:spcAft>
                <a:spcPts val="0"/>
              </a:spcAft>
              <a:buSzPts val="1800"/>
              <a:buChar char="●"/>
              <a:defRPr sz="1800"/>
            </a:lvl3pPr>
            <a:lvl4pPr indent="-330200" lvl="3" marL="1828800" algn="l">
              <a:lnSpc>
                <a:spcPct val="100000"/>
              </a:lnSpc>
              <a:spcBef>
                <a:spcPts val="350"/>
              </a:spcBef>
              <a:spcAft>
                <a:spcPts val="0"/>
              </a:spcAft>
              <a:buSzPts val="1600"/>
              <a:buChar char="●"/>
              <a:defRPr sz="1600"/>
            </a:lvl4pPr>
            <a:lvl5pPr indent="-330200" lvl="4" marL="2286000" algn="l">
              <a:lnSpc>
                <a:spcPct val="100000"/>
              </a:lnSpc>
              <a:spcBef>
                <a:spcPts val="350"/>
              </a:spcBef>
              <a:spcAft>
                <a:spcPts val="0"/>
              </a:spcAft>
              <a:buSzPts val="1600"/>
              <a:buChar char="●"/>
              <a:defRPr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3" name="Google Shape;53;p6"/>
          <p:cNvSpPr txBox="1"/>
          <p:nvPr>
            <p:ph idx="4" type="body"/>
          </p:nvPr>
        </p:nvSpPr>
        <p:spPr>
          <a:xfrm>
            <a:off x="4645025" y="1444294"/>
            <a:ext cx="4041775" cy="3941763"/>
          </a:xfrm>
          <a:prstGeom prst="rect">
            <a:avLst/>
          </a:prstGeom>
          <a:noFill/>
          <a:ln>
            <a:noFill/>
          </a:ln>
        </p:spPr>
        <p:txBody>
          <a:bodyPr anchorCtr="0" anchor="t" bIns="45700" lIns="91425" spcFirstLastPara="1" rIns="91425" wrap="square" tIns="45700">
            <a:normAutofit/>
          </a:bodyPr>
          <a:lstStyle>
            <a:lvl1pPr indent="-332232" lvl="0" marL="457200" algn="l">
              <a:lnSpc>
                <a:spcPct val="100000"/>
              </a:lnSpc>
              <a:spcBef>
                <a:spcPts val="0"/>
              </a:spcBef>
              <a:spcAft>
                <a:spcPts val="0"/>
              </a:spcAft>
              <a:buSzPts val="1632"/>
              <a:buChar char="?"/>
              <a:defRPr sz="2400"/>
            </a:lvl1pPr>
            <a:lvl2pPr indent="-355600" lvl="1" marL="914400" algn="l">
              <a:lnSpc>
                <a:spcPct val="100000"/>
              </a:lnSpc>
              <a:spcBef>
                <a:spcPts val="324"/>
              </a:spcBef>
              <a:spcAft>
                <a:spcPts val="0"/>
              </a:spcAft>
              <a:buSzPts val="2000"/>
              <a:buChar char="◦"/>
              <a:defRPr sz="2000"/>
            </a:lvl2pPr>
            <a:lvl3pPr indent="-342900" lvl="2" marL="1371600" algn="l">
              <a:lnSpc>
                <a:spcPct val="100000"/>
              </a:lnSpc>
              <a:spcBef>
                <a:spcPts val="350"/>
              </a:spcBef>
              <a:spcAft>
                <a:spcPts val="0"/>
              </a:spcAft>
              <a:buSzPts val="1800"/>
              <a:buChar char="●"/>
              <a:defRPr sz="1800"/>
            </a:lvl3pPr>
            <a:lvl4pPr indent="-330200" lvl="3" marL="1828800" algn="l">
              <a:lnSpc>
                <a:spcPct val="100000"/>
              </a:lnSpc>
              <a:spcBef>
                <a:spcPts val="350"/>
              </a:spcBef>
              <a:spcAft>
                <a:spcPts val="0"/>
              </a:spcAft>
              <a:buSzPts val="1600"/>
              <a:buChar char="●"/>
              <a:defRPr sz="1600"/>
            </a:lvl4pPr>
            <a:lvl5pPr indent="-330200" lvl="4" marL="2286000" algn="l">
              <a:lnSpc>
                <a:spcPct val="100000"/>
              </a:lnSpc>
              <a:spcBef>
                <a:spcPts val="350"/>
              </a:spcBef>
              <a:spcAft>
                <a:spcPts val="0"/>
              </a:spcAft>
              <a:buSzPts val="1600"/>
              <a:buChar char="●"/>
              <a:defRPr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4" name="Google Shape;54;p6"/>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6"/>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6"/>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gradFill>
          <a:gsLst>
            <a:gs pos="0">
              <a:srgbClr val="B1B1B1"/>
            </a:gs>
            <a:gs pos="40000">
              <a:srgbClr val="9E9E9E"/>
            </a:gs>
            <a:gs pos="100000">
              <a:schemeClr val="dk1"/>
            </a:gs>
          </a:gsLst>
          <a:path path="circle">
            <a:fillToRect b="100%" l="100%"/>
          </a:path>
          <a:tileRect r="-100%" t="-100%"/>
        </a:gradFill>
      </p:bgPr>
    </p:bg>
    <p:spTree>
      <p:nvGrpSpPr>
        <p:cNvPr id="57" name="Shape 57"/>
        <p:cNvGrpSpPr/>
        <p:nvPr/>
      </p:nvGrpSpPr>
      <p:grpSpPr>
        <a:xfrm>
          <a:off x="0" y="0"/>
          <a:ext cx="0" cy="0"/>
          <a:chOff x="0" y="0"/>
          <a:chExt cx="0" cy="0"/>
        </a:xfrm>
      </p:grpSpPr>
      <p:sp>
        <p:nvSpPr>
          <p:cNvPr id="58" name="Google Shape;58;p7"/>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7"/>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7"/>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
        <p:nvSpPr>
          <p:cNvPr id="61" name="Google Shape;6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8"/>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8"/>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8"/>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blipFill rotWithShape="1">
          <a:blip r:embed="rId2">
            <a:alphaModFix/>
          </a:blip>
          <a:tile algn="tl" flip="none" tx="0" sx="50000" ty="0" sy="50000"/>
        </a:blipFill>
      </p:bgPr>
    </p:bg>
    <p:spTree>
      <p:nvGrpSpPr>
        <p:cNvPr id="66" name="Shape 66"/>
        <p:cNvGrpSpPr/>
        <p:nvPr/>
      </p:nvGrpSpPr>
      <p:grpSpPr>
        <a:xfrm>
          <a:off x="0" y="0"/>
          <a:ext cx="0" cy="0"/>
          <a:chOff x="0" y="0"/>
          <a:chExt cx="0" cy="0"/>
        </a:xfrm>
      </p:grpSpPr>
      <p:sp>
        <p:nvSpPr>
          <p:cNvPr id="67" name="Google Shape;67;p9"/>
          <p:cNvSpPr txBox="1"/>
          <p:nvPr>
            <p:ph type="title"/>
          </p:nvPr>
        </p:nvSpPr>
        <p:spPr>
          <a:xfrm>
            <a:off x="914400" y="4876800"/>
            <a:ext cx="7481776" cy="45720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Clr>
                <a:schemeClr val="accent1"/>
              </a:buClr>
              <a:buSzPts val="2500"/>
              <a:buFont typeface="Lucida Sans"/>
              <a:buNone/>
              <a:defRPr b="0" sz="25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9"/>
          <p:cNvSpPr txBox="1"/>
          <p:nvPr>
            <p:ph idx="1" type="body"/>
          </p:nvPr>
        </p:nvSpPr>
        <p:spPr>
          <a:xfrm>
            <a:off x="4419600" y="5355102"/>
            <a:ext cx="3974592" cy="914400"/>
          </a:xfrm>
          <a:prstGeom prst="rect">
            <a:avLst/>
          </a:prstGeom>
          <a:noFill/>
          <a:ln>
            <a:noFill/>
          </a:ln>
        </p:spPr>
        <p:txBody>
          <a:bodyPr anchorCtr="0" anchor="t" bIns="45700" lIns="91425" spcFirstLastPara="1" rIns="91425" wrap="square" tIns="45700">
            <a:normAutofit/>
          </a:bodyPr>
          <a:lstStyle>
            <a:lvl1pPr indent="-228600" lvl="0" marL="457200" algn="r">
              <a:lnSpc>
                <a:spcPct val="100000"/>
              </a:lnSpc>
              <a:spcBef>
                <a:spcPts val="400"/>
              </a:spcBef>
              <a:spcAft>
                <a:spcPts val="0"/>
              </a:spcAft>
              <a:buSzPts val="1088"/>
              <a:buNone/>
              <a:defRPr sz="1600"/>
            </a:lvl1pPr>
            <a:lvl2pPr indent="-228600" lvl="1" marL="914400" algn="l">
              <a:lnSpc>
                <a:spcPct val="100000"/>
              </a:lnSpc>
              <a:spcBef>
                <a:spcPts val="324"/>
              </a:spcBef>
              <a:spcAft>
                <a:spcPts val="0"/>
              </a:spcAft>
              <a:buSzPts val="1200"/>
              <a:buNone/>
              <a:defRPr sz="1200"/>
            </a:lvl2pPr>
            <a:lvl3pPr indent="-228600" lvl="2" marL="1371600" algn="l">
              <a:lnSpc>
                <a:spcPct val="100000"/>
              </a:lnSpc>
              <a:spcBef>
                <a:spcPts val="350"/>
              </a:spcBef>
              <a:spcAft>
                <a:spcPts val="0"/>
              </a:spcAft>
              <a:buSzPts val="1000"/>
              <a:buNone/>
              <a:defRPr sz="1000"/>
            </a:lvl3pPr>
            <a:lvl4pPr indent="-228600" lvl="3" marL="1828800" algn="l">
              <a:lnSpc>
                <a:spcPct val="100000"/>
              </a:lnSpc>
              <a:spcBef>
                <a:spcPts val="350"/>
              </a:spcBef>
              <a:spcAft>
                <a:spcPts val="0"/>
              </a:spcAft>
              <a:buSzPts val="900"/>
              <a:buNone/>
              <a:defRPr sz="900"/>
            </a:lvl4pPr>
            <a:lvl5pPr indent="-228600" lvl="4" marL="2286000" algn="l">
              <a:lnSpc>
                <a:spcPct val="100000"/>
              </a:lnSpc>
              <a:spcBef>
                <a:spcPts val="350"/>
              </a:spcBef>
              <a:spcAft>
                <a:spcPts val="0"/>
              </a:spcAft>
              <a:buSzPts val="900"/>
              <a:buNone/>
              <a:defRPr sz="9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69" name="Google Shape;69;p9"/>
          <p:cNvSpPr txBox="1"/>
          <p:nvPr>
            <p:ph idx="2" type="body"/>
          </p:nvPr>
        </p:nvSpPr>
        <p:spPr>
          <a:xfrm>
            <a:off x="914400" y="274320"/>
            <a:ext cx="7479792" cy="4572000"/>
          </a:xfrm>
          <a:prstGeom prst="rect">
            <a:avLst/>
          </a:prstGeom>
          <a:noFill/>
          <a:ln>
            <a:noFill/>
          </a:ln>
        </p:spPr>
        <p:txBody>
          <a:bodyPr anchorCtr="0" anchor="t" bIns="45700" lIns="91425" spcFirstLastPara="1" rIns="91425" wrap="square" tIns="45700">
            <a:normAutofit/>
          </a:bodyPr>
          <a:lstStyle>
            <a:lvl1pPr indent="-366776" lvl="0" marL="457200" algn="l">
              <a:lnSpc>
                <a:spcPct val="100000"/>
              </a:lnSpc>
              <a:spcBef>
                <a:spcPts val="400"/>
              </a:spcBef>
              <a:spcAft>
                <a:spcPts val="0"/>
              </a:spcAft>
              <a:buSzPts val="2176"/>
              <a:buChar char="?"/>
              <a:defRPr sz="3200"/>
            </a:lvl1pPr>
            <a:lvl2pPr indent="-406400" lvl="1" marL="914400" algn="l">
              <a:lnSpc>
                <a:spcPct val="100000"/>
              </a:lnSpc>
              <a:spcBef>
                <a:spcPts val="324"/>
              </a:spcBef>
              <a:spcAft>
                <a:spcPts val="0"/>
              </a:spcAft>
              <a:buSzPts val="2800"/>
              <a:buChar char="◦"/>
              <a:defRPr sz="2800"/>
            </a:lvl2pPr>
            <a:lvl3pPr indent="-381000" lvl="2" marL="1371600" algn="l">
              <a:lnSpc>
                <a:spcPct val="100000"/>
              </a:lnSpc>
              <a:spcBef>
                <a:spcPts val="350"/>
              </a:spcBef>
              <a:spcAft>
                <a:spcPts val="0"/>
              </a:spcAft>
              <a:buSzPts val="2400"/>
              <a:buChar char="●"/>
              <a:defRPr sz="2400"/>
            </a:lvl3pPr>
            <a:lvl4pPr indent="-355600" lvl="3" marL="1828800" algn="l">
              <a:lnSpc>
                <a:spcPct val="100000"/>
              </a:lnSpc>
              <a:spcBef>
                <a:spcPts val="350"/>
              </a:spcBef>
              <a:spcAft>
                <a:spcPts val="0"/>
              </a:spcAft>
              <a:buSzPts val="2000"/>
              <a:buChar char="●"/>
              <a:defRPr sz="2000"/>
            </a:lvl4pPr>
            <a:lvl5pPr indent="-355600" lvl="4" marL="2286000" algn="l">
              <a:lnSpc>
                <a:spcPct val="100000"/>
              </a:lnSpc>
              <a:spcBef>
                <a:spcPts val="350"/>
              </a:spcBef>
              <a:spcAft>
                <a:spcPts val="0"/>
              </a:spcAft>
              <a:buSzPts val="2000"/>
              <a:buChar char="●"/>
              <a:defRPr sz="20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70" name="Google Shape;70;p9"/>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9"/>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9"/>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bg>
      <p:bgPr>
        <a:gradFill>
          <a:gsLst>
            <a:gs pos="0">
              <a:srgbClr val="B1B1B1"/>
            </a:gs>
            <a:gs pos="40000">
              <a:srgbClr val="9E9E9E"/>
            </a:gs>
            <a:gs pos="100000">
              <a:schemeClr val="dk1"/>
            </a:gs>
          </a:gsLst>
          <a:path path="circle">
            <a:fillToRect b="100%" l="100%"/>
          </a:path>
          <a:tileRect r="-100%" t="-100%"/>
        </a:gradFill>
      </p:bgPr>
    </p:bg>
    <p:spTree>
      <p:nvGrpSpPr>
        <p:cNvPr id="73" name="Shape 73"/>
        <p:cNvGrpSpPr/>
        <p:nvPr/>
      </p:nvGrpSpPr>
      <p:grpSpPr>
        <a:xfrm>
          <a:off x="0" y="0"/>
          <a:ext cx="0" cy="0"/>
          <a:chOff x="0" y="0"/>
          <a:chExt cx="0" cy="0"/>
        </a:xfrm>
      </p:grpSpPr>
      <p:sp>
        <p:nvSpPr>
          <p:cNvPr id="74" name="Google Shape;74;p10"/>
          <p:cNvSpPr txBox="1"/>
          <p:nvPr>
            <p:ph idx="1" type="body"/>
          </p:nvPr>
        </p:nvSpPr>
        <p:spPr>
          <a:xfrm>
            <a:off x="1141232" y="5443402"/>
            <a:ext cx="7162800" cy="648232"/>
          </a:xfrm>
          <a:prstGeom prst="rect">
            <a:avLst/>
          </a:prstGeom>
          <a:noFill/>
          <a:ln>
            <a:noFill/>
          </a:ln>
        </p:spPr>
        <p:txBody>
          <a:bodyPr anchorCtr="0" anchor="t" bIns="45700" lIns="91425" spcFirstLastPara="1" rIns="91425" wrap="square" tIns="0">
            <a:normAutofit/>
          </a:bodyPr>
          <a:lstStyle>
            <a:lvl1pPr indent="-228600" lvl="0" marL="457200" marR="18288" algn="r">
              <a:lnSpc>
                <a:spcPct val="100000"/>
              </a:lnSpc>
              <a:spcBef>
                <a:spcPts val="400"/>
              </a:spcBef>
              <a:spcAft>
                <a:spcPts val="0"/>
              </a:spcAft>
              <a:buSzPts val="952"/>
              <a:buNone/>
              <a:defRPr sz="1400"/>
            </a:lvl1pPr>
            <a:lvl2pPr indent="-304800" lvl="1" marL="914400" algn="l">
              <a:lnSpc>
                <a:spcPct val="100000"/>
              </a:lnSpc>
              <a:spcBef>
                <a:spcPts val="324"/>
              </a:spcBef>
              <a:spcAft>
                <a:spcPts val="0"/>
              </a:spcAft>
              <a:buSzPts val="1200"/>
              <a:buChar char="◦"/>
              <a:defRPr sz="1200"/>
            </a:lvl2pPr>
            <a:lvl3pPr indent="-292100" lvl="2" marL="1371600" algn="l">
              <a:lnSpc>
                <a:spcPct val="100000"/>
              </a:lnSpc>
              <a:spcBef>
                <a:spcPts val="350"/>
              </a:spcBef>
              <a:spcAft>
                <a:spcPts val="0"/>
              </a:spcAft>
              <a:buSzPts val="1000"/>
              <a:buChar char="●"/>
              <a:defRPr sz="1000"/>
            </a:lvl3pPr>
            <a:lvl4pPr indent="-285750" lvl="3" marL="1828800" algn="l">
              <a:lnSpc>
                <a:spcPct val="100000"/>
              </a:lnSpc>
              <a:spcBef>
                <a:spcPts val="350"/>
              </a:spcBef>
              <a:spcAft>
                <a:spcPts val="0"/>
              </a:spcAft>
              <a:buSzPts val="900"/>
              <a:buChar char="●"/>
              <a:defRPr sz="900"/>
            </a:lvl4pPr>
            <a:lvl5pPr indent="-285750" lvl="4" marL="2286000" algn="l">
              <a:lnSpc>
                <a:spcPct val="100000"/>
              </a:lnSpc>
              <a:spcBef>
                <a:spcPts val="350"/>
              </a:spcBef>
              <a:spcAft>
                <a:spcPts val="0"/>
              </a:spcAft>
              <a:buSzPts val="900"/>
              <a:buChar char="●"/>
              <a:defRPr sz="9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75" name="Google Shape;75;p10"/>
          <p:cNvSpPr/>
          <p:nvPr>
            <p:ph idx="2" type="pic"/>
          </p:nvPr>
        </p:nvSpPr>
        <p:spPr>
          <a:xfrm>
            <a:off x="228600" y="189968"/>
            <a:ext cx="8686800" cy="4389120"/>
          </a:xfrm>
          <a:prstGeom prst="rect">
            <a:avLst/>
          </a:prstGeom>
          <a:solidFill>
            <a:schemeClr val="dk2"/>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lvl1pPr lvl="0" marR="0" rtl="0" algn="l">
              <a:lnSpc>
                <a:spcPct val="100000"/>
              </a:lnSpc>
              <a:spcBef>
                <a:spcPts val="400"/>
              </a:spcBef>
              <a:spcAft>
                <a:spcPts val="0"/>
              </a:spcAft>
              <a:buClr>
                <a:schemeClr val="accent1"/>
              </a:buClr>
              <a:buSzPts val="2176"/>
              <a:buFont typeface="Noto Sans Symbols"/>
              <a:buNone/>
              <a:defRPr b="0" i="0" sz="3200" u="none" cap="none" strike="noStrike">
                <a:solidFill>
                  <a:schemeClr val="lt1"/>
                </a:solidFill>
                <a:latin typeface="Lucida Sans"/>
                <a:ea typeface="Lucida Sans"/>
                <a:cs typeface="Lucida Sans"/>
                <a:sym typeface="Lucida Sans"/>
              </a:defRPr>
            </a:lvl1pPr>
            <a:lvl2pPr lvl="1" marR="0" rtl="0" algn="l">
              <a:lnSpc>
                <a:spcPct val="100000"/>
              </a:lnSpc>
              <a:spcBef>
                <a:spcPts val="324"/>
              </a:spcBef>
              <a:spcAft>
                <a:spcPts val="0"/>
              </a:spcAft>
              <a:buClr>
                <a:schemeClr val="accent1"/>
              </a:buClr>
              <a:buSzPts val="2300"/>
              <a:buFont typeface="Verdana"/>
              <a:buChar char="◦"/>
              <a:defRPr b="0" i="0" sz="2300" u="none" cap="none" strike="noStrike">
                <a:solidFill>
                  <a:schemeClr val="lt1"/>
                </a:solidFill>
                <a:latin typeface="Lucida Sans"/>
                <a:ea typeface="Lucida Sans"/>
                <a:cs typeface="Lucida Sans"/>
                <a:sym typeface="Lucida Sans"/>
              </a:defRPr>
            </a:lvl2pPr>
            <a:lvl3pPr lvl="2" marR="0" rtl="0" algn="l">
              <a:lnSpc>
                <a:spcPct val="100000"/>
              </a:lnSpc>
              <a:spcBef>
                <a:spcPts val="350"/>
              </a:spcBef>
              <a:spcAft>
                <a:spcPts val="0"/>
              </a:spcAft>
              <a:buClr>
                <a:schemeClr val="accent2"/>
              </a:buClr>
              <a:buSzPts val="2100"/>
              <a:buFont typeface="Noto Sans Symbols"/>
              <a:buChar char="●"/>
              <a:defRPr b="0" i="0" sz="2100" u="none" cap="none" strike="noStrike">
                <a:solidFill>
                  <a:schemeClr val="lt1"/>
                </a:solidFill>
                <a:latin typeface="Lucida Sans"/>
                <a:ea typeface="Lucida Sans"/>
                <a:cs typeface="Lucida Sans"/>
                <a:sym typeface="Lucida Sans"/>
              </a:defRPr>
            </a:lvl3pPr>
            <a:lvl4pPr lvl="3" marR="0" rtl="0" algn="l">
              <a:lnSpc>
                <a:spcPct val="100000"/>
              </a:lnSpc>
              <a:spcBef>
                <a:spcPts val="350"/>
              </a:spcBef>
              <a:spcAft>
                <a:spcPts val="0"/>
              </a:spcAft>
              <a:buClr>
                <a:schemeClr val="accent2"/>
              </a:buClr>
              <a:buSzPts val="1900"/>
              <a:buFont typeface="Noto Sans Symbols"/>
              <a:buChar char="●"/>
              <a:defRPr b="0" i="0" sz="1900" u="none" cap="none" strike="noStrike">
                <a:solidFill>
                  <a:schemeClr val="lt1"/>
                </a:solidFill>
                <a:latin typeface="Lucida Sans"/>
                <a:ea typeface="Lucida Sans"/>
                <a:cs typeface="Lucida Sans"/>
                <a:sym typeface="Lucida Sans"/>
              </a:defRPr>
            </a:lvl4pPr>
            <a:lvl5pPr lvl="4" marR="0" rtl="0" algn="l">
              <a:lnSpc>
                <a:spcPct val="100000"/>
              </a:lnSpc>
              <a:spcBef>
                <a:spcPts val="350"/>
              </a:spcBef>
              <a:spcAft>
                <a:spcPts val="0"/>
              </a:spcAft>
              <a:buClr>
                <a:schemeClr val="accent2"/>
              </a:buClr>
              <a:buSzPts val="1800"/>
              <a:buFont typeface="Noto Sans Symbols"/>
              <a:buChar char="●"/>
              <a:defRPr b="0" i="0" sz="1800" u="none" cap="none" strike="noStrike">
                <a:solidFill>
                  <a:schemeClr val="lt1"/>
                </a:solidFill>
                <a:latin typeface="Lucida Sans"/>
                <a:ea typeface="Lucida Sans"/>
                <a:cs typeface="Lucida Sans"/>
                <a:sym typeface="Lucida Sans"/>
              </a:defRPr>
            </a:lvl5pPr>
            <a:lvl6pPr lvl="5" marR="0" rtl="0" algn="l">
              <a:lnSpc>
                <a:spcPct val="100000"/>
              </a:lnSpc>
              <a:spcBef>
                <a:spcPts val="350"/>
              </a:spcBef>
              <a:spcAft>
                <a:spcPts val="0"/>
              </a:spcAft>
              <a:buClr>
                <a:schemeClr val="accent3"/>
              </a:buClr>
              <a:buSzPts val="1800"/>
              <a:buFont typeface="Noto Sans Symbols"/>
              <a:buChar char="■"/>
              <a:defRPr b="0" i="0" sz="1800" u="none" cap="none" strike="noStrike">
                <a:solidFill>
                  <a:schemeClr val="lt1"/>
                </a:solidFill>
                <a:latin typeface="Lucida Sans"/>
                <a:ea typeface="Lucida Sans"/>
                <a:cs typeface="Lucida Sans"/>
                <a:sym typeface="Lucida Sans"/>
              </a:defRPr>
            </a:lvl6pPr>
            <a:lvl7pPr lvl="6"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7pPr>
            <a:lvl8pPr lvl="7"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8pPr>
            <a:lvl9pPr lvl="8"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9pPr>
          </a:lstStyle>
          <a:p/>
        </p:txBody>
      </p:sp>
      <p:sp>
        <p:nvSpPr>
          <p:cNvPr id="76" name="Google Shape;76;p10"/>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0"/>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0"/>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
        <p:nvSpPr>
          <p:cNvPr id="79" name="Google Shape;79;p10"/>
          <p:cNvSpPr txBox="1"/>
          <p:nvPr>
            <p:ph type="title"/>
          </p:nvPr>
        </p:nvSpPr>
        <p:spPr>
          <a:xfrm>
            <a:off x="228600" y="4865122"/>
            <a:ext cx="8075432" cy="562672"/>
          </a:xfrm>
          <a:prstGeom prst="rect">
            <a:avLst/>
          </a:prstGeom>
          <a:noFill/>
          <a:ln>
            <a:noFill/>
          </a:ln>
        </p:spPr>
        <p:txBody>
          <a:bodyPr anchorCtr="0" anchor="t" bIns="45700" lIns="91425" spcFirstLastPara="1" rIns="91425" wrap="square" tIns="45700">
            <a:normAutofit/>
          </a:bodyPr>
          <a:lstStyle>
            <a:lvl1pPr lvl="0" marR="0" algn="r">
              <a:lnSpc>
                <a:spcPct val="100000"/>
              </a:lnSpc>
              <a:spcBef>
                <a:spcPts val="0"/>
              </a:spcBef>
              <a:spcAft>
                <a:spcPts val="0"/>
              </a:spcAft>
              <a:buClr>
                <a:schemeClr val="accent1"/>
              </a:buClr>
              <a:buSzPts val="3000"/>
              <a:buFont typeface="Lucida Sans"/>
              <a:buNone/>
              <a:defRPr b="0" sz="3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0"/>
          <p:cNvSpPr/>
          <p:nvPr/>
        </p:nvSpPr>
        <p:spPr>
          <a:xfrm>
            <a:off x="499273" y="5944936"/>
            <a:ext cx="4940624" cy="921076"/>
          </a:xfrm>
          <a:custGeom>
            <a:rect b="b" l="l" r="r" t="t"/>
            <a:pathLst>
              <a:path extrusionOk="0" h="337" w="7485">
                <a:moveTo>
                  <a:pt x="0" y="2"/>
                </a:moveTo>
                <a:lnTo>
                  <a:pt x="7485" y="337"/>
                </a:lnTo>
                <a:lnTo>
                  <a:pt x="5558" y="337"/>
                </a:lnTo>
                <a:lnTo>
                  <a:pt x="1" y="0"/>
                </a:lnTo>
              </a:path>
            </a:pathLst>
          </a:custGeom>
          <a:solidFill>
            <a:srgbClr val="9CCADC">
              <a:alpha val="4000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81" name="Google Shape;81;p10"/>
          <p:cNvSpPr/>
          <p:nvPr/>
        </p:nvSpPr>
        <p:spPr>
          <a:xfrm>
            <a:off x="485717" y="5939011"/>
            <a:ext cx="3690451" cy="933450"/>
          </a:xfrm>
          <a:custGeom>
            <a:rect b="b" l="l" r="r" t="t"/>
            <a:pathLst>
              <a:path extrusionOk="0" h="588" w="5591">
                <a:moveTo>
                  <a:pt x="0" y="0"/>
                </a:moveTo>
                <a:lnTo>
                  <a:pt x="5591" y="585"/>
                </a:lnTo>
                <a:lnTo>
                  <a:pt x="4415" y="588"/>
                </a:lnTo>
                <a:lnTo>
                  <a:pt x="12" y="4"/>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82" name="Google Shape;82;p10"/>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cxnSp>
        <p:nvCxnSpPr>
          <p:cNvPr id="83" name="Google Shape;83;p10"/>
          <p:cNvCxnSpPr/>
          <p:nvPr/>
        </p:nvCxnSpPr>
        <p:spPr>
          <a:xfrm>
            <a:off x="-9237" y="5787738"/>
            <a:ext cx="3405509" cy="1084383"/>
          </a:xfrm>
          <a:prstGeom prst="straightConnector1">
            <a:avLst/>
          </a:prstGeom>
          <a:noFill/>
          <a:ln cap="flat" cmpd="sng" w="12050">
            <a:solidFill>
              <a:srgbClr val="93C5D8"/>
            </a:solidFill>
            <a:prstDash val="solid"/>
            <a:miter lim="800000"/>
            <a:headEnd len="sm" w="sm" type="none"/>
            <a:tailEnd len="sm" w="sm" type="none"/>
          </a:ln>
        </p:spPr>
      </p:cxnSp>
      <p:sp>
        <p:nvSpPr>
          <p:cNvPr id="84" name="Google Shape;84;p10"/>
          <p:cNvSpPr/>
          <p:nvPr/>
        </p:nvSpPr>
        <p:spPr>
          <a:xfrm>
            <a:off x="8664112" y="4988440"/>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49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85" name="Google Shape;85;p10"/>
          <p:cNvSpPr/>
          <p:nvPr/>
        </p:nvSpPr>
        <p:spPr>
          <a:xfrm>
            <a:off x="8477696" y="4988440"/>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49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499273" y="5944936"/>
            <a:ext cx="4940624" cy="921076"/>
          </a:xfrm>
          <a:custGeom>
            <a:rect b="b" l="l" r="r" t="t"/>
            <a:pathLst>
              <a:path extrusionOk="0" h="337" w="7485">
                <a:moveTo>
                  <a:pt x="0" y="2"/>
                </a:moveTo>
                <a:lnTo>
                  <a:pt x="7485" y="337"/>
                </a:lnTo>
                <a:lnTo>
                  <a:pt x="5558" y="337"/>
                </a:lnTo>
                <a:lnTo>
                  <a:pt x="1" y="0"/>
                </a:lnTo>
              </a:path>
            </a:pathLst>
          </a:custGeom>
          <a:solidFill>
            <a:srgbClr val="9CCADC">
              <a:alpha val="4000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7" name="Google Shape;7;p1"/>
          <p:cNvSpPr/>
          <p:nvPr/>
        </p:nvSpPr>
        <p:spPr>
          <a:xfrm>
            <a:off x="485717" y="5939011"/>
            <a:ext cx="3690451" cy="933450"/>
          </a:xfrm>
          <a:custGeom>
            <a:rect b="b" l="l" r="r" t="t"/>
            <a:pathLst>
              <a:path extrusionOk="0" h="588" w="5591">
                <a:moveTo>
                  <a:pt x="0" y="0"/>
                </a:moveTo>
                <a:lnTo>
                  <a:pt x="5591" y="585"/>
                </a:lnTo>
                <a:lnTo>
                  <a:pt x="4415" y="588"/>
                </a:lnTo>
                <a:lnTo>
                  <a:pt x="12" y="4"/>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8" name="Google Shape;8;p1"/>
          <p:cNvSpPr/>
          <p:nvPr/>
        </p:nvSpPr>
        <p:spPr>
          <a:xfrm>
            <a:off x="-6042" y="5791253"/>
            <a:ext cx="3402314" cy="1080868"/>
          </a:xfrm>
          <a:prstGeom prst="rtTriangle">
            <a:avLst/>
          </a:prstGeom>
          <a:blipFill rotWithShape="1">
            <a:blip r:embed="rId1">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cxnSp>
        <p:nvCxnSpPr>
          <p:cNvPr id="9" name="Google Shape;9;p1"/>
          <p:cNvCxnSpPr/>
          <p:nvPr/>
        </p:nvCxnSpPr>
        <p:spPr>
          <a:xfrm>
            <a:off x="-9237" y="5787738"/>
            <a:ext cx="3405509" cy="1084383"/>
          </a:xfrm>
          <a:prstGeom prst="straightConnector1">
            <a:avLst/>
          </a:prstGeom>
          <a:noFill/>
          <a:ln cap="flat" cmpd="sng" w="12050">
            <a:solidFill>
              <a:srgbClr val="93C5D8"/>
            </a:solidFill>
            <a:prstDash val="solid"/>
            <a:miter lim="800000"/>
            <a:headEnd len="sm" w="sm" type="none"/>
            <a:tailEnd len="sm" w="sm" type="none"/>
          </a:ln>
        </p:spPr>
      </p:cxnSp>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dk2"/>
              </a:buClr>
              <a:buSzPts val="4100"/>
              <a:buFont typeface="Lucida Sans"/>
              <a:buNone/>
              <a:defRPr b="1" i="0" sz="4100" u="none" cap="none" strike="noStrike">
                <a:solidFill>
                  <a:schemeClr val="dk2"/>
                </a:solidFill>
                <a:latin typeface="Lucida Sans"/>
                <a:ea typeface="Lucida Sans"/>
                <a:cs typeface="Lucida Sans"/>
                <a:sym typeface="Lucida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457200" y="1481328"/>
            <a:ext cx="8229600" cy="4525963"/>
          </a:xfrm>
          <a:prstGeom prst="rect">
            <a:avLst/>
          </a:prstGeom>
          <a:noFill/>
          <a:ln>
            <a:noFill/>
          </a:ln>
        </p:spPr>
        <p:txBody>
          <a:bodyPr anchorCtr="0" anchor="t" bIns="45700" lIns="91425" spcFirstLastPara="1" rIns="91425" wrap="square" tIns="45700">
            <a:normAutofit/>
          </a:bodyPr>
          <a:lstStyle>
            <a:lvl1pPr indent="-345186" lvl="0" marL="457200" marR="0" rtl="0" algn="l">
              <a:lnSpc>
                <a:spcPct val="100000"/>
              </a:lnSpc>
              <a:spcBef>
                <a:spcPts val="400"/>
              </a:spcBef>
              <a:spcAft>
                <a:spcPts val="0"/>
              </a:spcAft>
              <a:buClr>
                <a:schemeClr val="accent1"/>
              </a:buClr>
              <a:buSzPts val="1836"/>
              <a:buFont typeface="Noto Sans Symbols"/>
              <a:buChar char="🞂"/>
              <a:defRPr b="0" i="0" sz="2700" u="none" cap="none" strike="noStrike">
                <a:solidFill>
                  <a:schemeClr val="dk1"/>
                </a:solidFill>
                <a:latin typeface="Lucida Sans"/>
                <a:ea typeface="Lucida Sans"/>
                <a:cs typeface="Lucida Sans"/>
                <a:sym typeface="Lucida Sans"/>
              </a:defRPr>
            </a:lvl1pPr>
            <a:lvl2pPr indent="-374650" lvl="1" marL="914400" marR="0" rtl="0" algn="l">
              <a:lnSpc>
                <a:spcPct val="100000"/>
              </a:lnSpc>
              <a:spcBef>
                <a:spcPts val="324"/>
              </a:spcBef>
              <a:spcAft>
                <a:spcPts val="0"/>
              </a:spcAft>
              <a:buClr>
                <a:schemeClr val="accent1"/>
              </a:buClr>
              <a:buSzPts val="2300"/>
              <a:buFont typeface="Verdana"/>
              <a:buChar char="◦"/>
              <a:defRPr b="0" i="0" sz="2300" u="none" cap="none" strike="noStrike">
                <a:solidFill>
                  <a:schemeClr val="dk1"/>
                </a:solidFill>
                <a:latin typeface="Lucida Sans"/>
                <a:ea typeface="Lucida Sans"/>
                <a:cs typeface="Lucida Sans"/>
                <a:sym typeface="Lucida Sans"/>
              </a:defRPr>
            </a:lvl2pPr>
            <a:lvl3pPr indent="-361950" lvl="2" marL="1371600" marR="0" rtl="0" algn="l">
              <a:lnSpc>
                <a:spcPct val="100000"/>
              </a:lnSpc>
              <a:spcBef>
                <a:spcPts val="350"/>
              </a:spcBef>
              <a:spcAft>
                <a:spcPts val="0"/>
              </a:spcAft>
              <a:buClr>
                <a:schemeClr val="accent2"/>
              </a:buClr>
              <a:buSzPts val="2100"/>
              <a:buFont typeface="Noto Sans Symbols"/>
              <a:buChar char="●"/>
              <a:defRPr b="0" i="0" sz="2100" u="none" cap="none" strike="noStrike">
                <a:solidFill>
                  <a:schemeClr val="dk1"/>
                </a:solidFill>
                <a:latin typeface="Lucida Sans"/>
                <a:ea typeface="Lucida Sans"/>
                <a:cs typeface="Lucida Sans"/>
                <a:sym typeface="Lucida Sans"/>
              </a:defRPr>
            </a:lvl3pPr>
            <a:lvl4pPr indent="-349250" lvl="3" marL="1828800" marR="0" rtl="0" algn="l">
              <a:lnSpc>
                <a:spcPct val="100000"/>
              </a:lnSpc>
              <a:spcBef>
                <a:spcPts val="350"/>
              </a:spcBef>
              <a:spcAft>
                <a:spcPts val="0"/>
              </a:spcAft>
              <a:buClr>
                <a:schemeClr val="accent2"/>
              </a:buClr>
              <a:buSzPts val="1900"/>
              <a:buFont typeface="Noto Sans Symbols"/>
              <a:buChar char="●"/>
              <a:defRPr b="0" i="0" sz="1900" u="none" cap="none" strike="noStrike">
                <a:solidFill>
                  <a:schemeClr val="dk1"/>
                </a:solidFill>
                <a:latin typeface="Lucida Sans"/>
                <a:ea typeface="Lucida Sans"/>
                <a:cs typeface="Lucida Sans"/>
                <a:sym typeface="Lucida Sans"/>
              </a:defRPr>
            </a:lvl4pPr>
            <a:lvl5pPr indent="-342900" lvl="4" marL="2286000" marR="0" rtl="0" algn="l">
              <a:lnSpc>
                <a:spcPct val="100000"/>
              </a:lnSpc>
              <a:spcBef>
                <a:spcPts val="350"/>
              </a:spcBef>
              <a:spcAft>
                <a:spcPts val="0"/>
              </a:spcAft>
              <a:buClr>
                <a:schemeClr val="accent2"/>
              </a:buClr>
              <a:buSzPts val="1800"/>
              <a:buFont typeface="Noto Sans Symbols"/>
              <a:buChar char="●"/>
              <a:defRPr b="0" i="0" sz="1800" u="none" cap="none" strike="noStrike">
                <a:solidFill>
                  <a:schemeClr val="dk1"/>
                </a:solidFill>
                <a:latin typeface="Lucida Sans"/>
                <a:ea typeface="Lucida Sans"/>
                <a:cs typeface="Lucida Sans"/>
                <a:sym typeface="Lucida Sans"/>
              </a:defRPr>
            </a:lvl5pPr>
            <a:lvl6pPr indent="-342900" lvl="5" marL="2743200" marR="0" rtl="0" algn="l">
              <a:lnSpc>
                <a:spcPct val="100000"/>
              </a:lnSpc>
              <a:spcBef>
                <a:spcPts val="350"/>
              </a:spcBef>
              <a:spcAft>
                <a:spcPts val="0"/>
              </a:spcAft>
              <a:buClr>
                <a:schemeClr val="accent3"/>
              </a:buClr>
              <a:buSzPts val="1800"/>
              <a:buFont typeface="Noto Sans Symbols"/>
              <a:buChar char="■"/>
              <a:defRPr b="0" i="0" sz="1800" u="none" cap="none" strike="noStrike">
                <a:solidFill>
                  <a:schemeClr val="dk1"/>
                </a:solidFill>
                <a:latin typeface="Lucida Sans"/>
                <a:ea typeface="Lucida Sans"/>
                <a:cs typeface="Lucida Sans"/>
                <a:sym typeface="Lucida Sans"/>
              </a:defRPr>
            </a:lvl6pPr>
            <a:lvl7pPr indent="-330200" lvl="6" marL="3200400"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7pPr>
            <a:lvl8pPr indent="-330200" lvl="7" marL="3657600"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8pPr>
            <a:lvl9pPr indent="-330200" lvl="8" marL="4114800"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9pPr>
          </a:lstStyle>
          <a:p/>
        </p:txBody>
      </p:sp>
      <p:sp>
        <p:nvSpPr>
          <p:cNvPr id="12" name="Google Shape;12;p1"/>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9pPr>
          </a:lstStyle>
          <a:p/>
        </p:txBody>
      </p:sp>
      <p:sp>
        <p:nvSpPr>
          <p:cNvPr id="13" name="Google Shape;13;p1"/>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9pPr>
          </a:lstStyle>
          <a:p/>
        </p:txBody>
      </p:sp>
      <p:sp>
        <p:nvSpPr>
          <p:cNvPr id="14" name="Google Shape;14;p1"/>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3"/>
          <p:cNvSpPr txBox="1"/>
          <p:nvPr>
            <p:ph type="ctrTitle"/>
          </p:nvPr>
        </p:nvSpPr>
        <p:spPr>
          <a:xfrm>
            <a:off x="685800" y="3134602"/>
            <a:ext cx="7772400" cy="12441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4320"/>
              <a:buFont typeface="Lucida Sans"/>
              <a:buNone/>
            </a:pPr>
            <a:r>
              <a:rPr lang="en-US" sz="4020"/>
              <a:t>Expanded Learning Opportunities Program</a:t>
            </a:r>
            <a:endParaRPr sz="4020"/>
          </a:p>
        </p:txBody>
      </p:sp>
      <p:sp>
        <p:nvSpPr>
          <p:cNvPr id="103" name="Google Shape;103;p13"/>
          <p:cNvSpPr txBox="1"/>
          <p:nvPr>
            <p:ph idx="1" type="subTitle"/>
          </p:nvPr>
        </p:nvSpPr>
        <p:spPr>
          <a:xfrm>
            <a:off x="685800" y="4526003"/>
            <a:ext cx="7772400" cy="632100"/>
          </a:xfrm>
          <a:prstGeom prst="rect">
            <a:avLst/>
          </a:prstGeom>
          <a:noFill/>
          <a:ln>
            <a:noFill/>
          </a:ln>
        </p:spPr>
        <p:txBody>
          <a:bodyPr anchorCtr="0" anchor="t" bIns="45700" lIns="45700" spcFirstLastPara="1" rIns="45700" wrap="square" tIns="45700">
            <a:normAutofit/>
          </a:bodyPr>
          <a:lstStyle/>
          <a:p>
            <a:pPr indent="0" lvl="0" marL="0" marR="64008" rtl="0" algn="r">
              <a:lnSpc>
                <a:spcPct val="100000"/>
              </a:lnSpc>
              <a:spcBef>
                <a:spcPts val="400"/>
              </a:spcBef>
              <a:spcAft>
                <a:spcPts val="0"/>
              </a:spcAft>
              <a:buSzPts val="1836"/>
              <a:buNone/>
            </a:pPr>
            <a:r>
              <a:rPr lang="en-US"/>
              <a:t>June 27</a:t>
            </a:r>
            <a:r>
              <a:rPr baseline="30000" lang="en-US"/>
              <a:t>th</a:t>
            </a:r>
            <a:r>
              <a:rPr lang="en-US"/>
              <a:t>, 2022</a:t>
            </a:r>
            <a:endParaRPr/>
          </a:p>
        </p:txBody>
      </p:sp>
      <p:pic>
        <p:nvPicPr>
          <p:cNvPr id="104" name="Google Shape;104;p13"/>
          <p:cNvPicPr preferRelativeResize="0"/>
          <p:nvPr/>
        </p:nvPicPr>
        <p:blipFill>
          <a:blip r:embed="rId3">
            <a:alphaModFix/>
          </a:blip>
          <a:stretch>
            <a:fillRect/>
          </a:stretch>
        </p:blipFill>
        <p:spPr>
          <a:xfrm>
            <a:off x="685800" y="407797"/>
            <a:ext cx="4868226" cy="2180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4"/>
          <p:cNvSpPr txBox="1"/>
          <p:nvPr>
            <p:ph idx="1" type="body"/>
          </p:nvPr>
        </p:nvSpPr>
        <p:spPr>
          <a:xfrm>
            <a:off x="228600" y="1352275"/>
            <a:ext cx="8763000" cy="5328600"/>
          </a:xfrm>
          <a:prstGeom prst="rect">
            <a:avLst/>
          </a:prstGeom>
          <a:noFill/>
          <a:ln>
            <a:noFill/>
          </a:ln>
        </p:spPr>
        <p:txBody>
          <a:bodyPr anchorCtr="0" anchor="t" bIns="45700" lIns="91425" spcFirstLastPara="1" rIns="91425" wrap="square" tIns="45700">
            <a:normAutofit fontScale="85000" lnSpcReduction="10000"/>
          </a:bodyPr>
          <a:lstStyle/>
          <a:p>
            <a:pPr indent="0" lvl="0" marL="76200" marR="0" rtl="0" algn="l">
              <a:lnSpc>
                <a:spcPct val="115000"/>
              </a:lnSpc>
              <a:spcBef>
                <a:spcPts val="100"/>
              </a:spcBef>
              <a:spcAft>
                <a:spcPts val="0"/>
              </a:spcAft>
              <a:buClr>
                <a:schemeClr val="dk1"/>
              </a:buClr>
              <a:buSzPct val="35009"/>
              <a:buFont typeface="Arial"/>
              <a:buNone/>
            </a:pPr>
            <a:r>
              <a:rPr lang="en-US" sz="3141">
                <a:latin typeface="Arial"/>
                <a:ea typeface="Arial"/>
                <a:cs typeface="Arial"/>
                <a:sym typeface="Arial"/>
              </a:rPr>
              <a:t>“Expanded learning” means before school, after school, summer, or intersession learning programs that focus on developing the academic, social, emotional, and physical needs and interests of pupils through hands-on, engaging learning experiences. It is the intent of the Legislature that expanded learning programs are</a:t>
            </a:r>
            <a:endParaRPr sz="3141">
              <a:latin typeface="Arial"/>
              <a:ea typeface="Arial"/>
              <a:cs typeface="Arial"/>
              <a:sym typeface="Arial"/>
            </a:endParaRPr>
          </a:p>
          <a:p>
            <a:pPr indent="0" lvl="0" marL="76200" marR="63500" rtl="0" algn="l">
              <a:lnSpc>
                <a:spcPct val="115000"/>
              </a:lnSpc>
              <a:spcBef>
                <a:spcPts val="0"/>
              </a:spcBef>
              <a:spcAft>
                <a:spcPts val="0"/>
              </a:spcAft>
              <a:buNone/>
            </a:pPr>
            <a:r>
              <a:rPr lang="en-US" sz="3141">
                <a:latin typeface="Arial"/>
                <a:ea typeface="Arial"/>
                <a:cs typeface="Arial"/>
                <a:sym typeface="Arial"/>
              </a:rPr>
              <a:t>pupil-centered, results driven, include community partners, and complement, but do not replicate, learning activities in the regular school day and school year. </a:t>
            </a:r>
            <a:endParaRPr sz="3141">
              <a:latin typeface="Arial"/>
              <a:ea typeface="Arial"/>
              <a:cs typeface="Arial"/>
              <a:sym typeface="Arial"/>
            </a:endParaRPr>
          </a:p>
          <a:p>
            <a:pPr indent="0" lvl="0" marL="76200" marR="63500" rtl="0" algn="l">
              <a:lnSpc>
                <a:spcPct val="115000"/>
              </a:lnSpc>
              <a:spcBef>
                <a:spcPts val="0"/>
              </a:spcBef>
              <a:spcAft>
                <a:spcPts val="0"/>
              </a:spcAft>
              <a:buNone/>
            </a:pPr>
            <a:r>
              <a:rPr lang="en-US" sz="3141">
                <a:latin typeface="Arial"/>
                <a:ea typeface="Arial"/>
                <a:cs typeface="Arial"/>
                <a:sym typeface="Arial"/>
              </a:rPr>
              <a:t>(</a:t>
            </a:r>
            <a:r>
              <a:rPr i="1" lang="en-US" sz="3141">
                <a:latin typeface="Arial"/>
                <a:ea typeface="Arial"/>
                <a:cs typeface="Arial"/>
                <a:sym typeface="Arial"/>
              </a:rPr>
              <a:t>EC </a:t>
            </a:r>
            <a:r>
              <a:rPr lang="en-US" sz="3141">
                <a:latin typeface="Arial"/>
                <a:ea typeface="Arial"/>
                <a:cs typeface="Arial"/>
                <a:sym typeface="Arial"/>
              </a:rPr>
              <a:t>Section 8482.1[a])</a:t>
            </a:r>
            <a:endParaRPr sz="3141">
              <a:latin typeface="Arial"/>
              <a:ea typeface="Arial"/>
              <a:cs typeface="Arial"/>
              <a:sym typeface="Arial"/>
            </a:endParaRPr>
          </a:p>
          <a:p>
            <a:pPr indent="0" lvl="0" marL="0" rtl="0" algn="l">
              <a:lnSpc>
                <a:spcPct val="100000"/>
              </a:lnSpc>
              <a:spcBef>
                <a:spcPts val="400"/>
              </a:spcBef>
              <a:spcAft>
                <a:spcPts val="0"/>
              </a:spcAft>
              <a:buNone/>
            </a:pPr>
            <a:br>
              <a:rPr lang="en-US" sz="2000"/>
            </a:br>
            <a:br>
              <a:rPr lang="en-US" sz="2000"/>
            </a:br>
            <a:endParaRPr sz="2000"/>
          </a:p>
        </p:txBody>
      </p:sp>
      <p:sp>
        <p:nvSpPr>
          <p:cNvPr id="110" name="Google Shape;11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US"/>
              <a:t>ELO-P Defined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5"/>
          <p:cNvSpPr txBox="1"/>
          <p:nvPr>
            <p:ph idx="1" type="body"/>
          </p:nvPr>
        </p:nvSpPr>
        <p:spPr>
          <a:xfrm>
            <a:off x="249450" y="1625950"/>
            <a:ext cx="8645100" cy="46527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400"/>
              </a:spcBef>
              <a:spcAft>
                <a:spcPts val="0"/>
              </a:spcAft>
              <a:buNone/>
            </a:pPr>
            <a:r>
              <a:rPr lang="en-US" sz="3800">
                <a:latin typeface="Arial"/>
                <a:ea typeface="Arial"/>
                <a:cs typeface="Arial"/>
                <a:sym typeface="Arial"/>
              </a:rPr>
              <a:t>The program plan template guide is considered a living document that is periodically reviewed and adjusted to reflect the needs of the community, updates in the law, and to provide continuous improvement in the development of an effective ELO-P</a:t>
            </a:r>
            <a:endParaRPr sz="5300"/>
          </a:p>
        </p:txBody>
      </p:sp>
      <p:sp>
        <p:nvSpPr>
          <p:cNvPr id="116" name="Google Shape;116;p15"/>
          <p:cNvSpPr txBox="1"/>
          <p:nvPr>
            <p:ph type="title"/>
          </p:nvPr>
        </p:nvSpPr>
        <p:spPr>
          <a:xfrm>
            <a:off x="376725" y="1458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US"/>
              <a:t>Program Plan Template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6"/>
          <p:cNvSpPr txBox="1"/>
          <p:nvPr>
            <p:ph idx="1" type="body"/>
          </p:nvPr>
        </p:nvSpPr>
        <p:spPr>
          <a:xfrm>
            <a:off x="328725" y="966450"/>
            <a:ext cx="8714100" cy="5314500"/>
          </a:xfrm>
          <a:prstGeom prst="rect">
            <a:avLst/>
          </a:prstGeom>
          <a:noFill/>
          <a:ln>
            <a:noFill/>
          </a:ln>
        </p:spPr>
        <p:txBody>
          <a:bodyPr anchorCtr="0" anchor="t" bIns="45700" lIns="91425" spcFirstLastPara="1" rIns="91425" wrap="square" tIns="45700">
            <a:normAutofit lnSpcReduction="10000"/>
          </a:bodyPr>
          <a:lstStyle/>
          <a:p>
            <a:pPr indent="-374650" lvl="0" marL="457200" rtl="0" algn="l">
              <a:lnSpc>
                <a:spcPct val="100000"/>
              </a:lnSpc>
              <a:spcBef>
                <a:spcPts val="400"/>
              </a:spcBef>
              <a:spcAft>
                <a:spcPts val="0"/>
              </a:spcAft>
              <a:buSzPts val="2300"/>
              <a:buFont typeface="Arial"/>
              <a:buAutoNum type="arabicPeriod"/>
            </a:pPr>
            <a:r>
              <a:rPr b="1" lang="en-US" sz="2300">
                <a:latin typeface="Arial"/>
                <a:ea typeface="Arial"/>
                <a:cs typeface="Arial"/>
                <a:sym typeface="Arial"/>
              </a:rPr>
              <a:t>Plan developed/reviewed every 3 years</a:t>
            </a:r>
            <a:br>
              <a:rPr lang="en-US" sz="2300">
                <a:latin typeface="Arial"/>
                <a:ea typeface="Arial"/>
                <a:cs typeface="Arial"/>
                <a:sym typeface="Arial"/>
              </a:rPr>
            </a:br>
            <a:r>
              <a:rPr lang="en-US" sz="2300">
                <a:latin typeface="Arial"/>
                <a:ea typeface="Arial"/>
                <a:cs typeface="Arial"/>
                <a:sym typeface="Arial"/>
              </a:rPr>
              <a:t>The LEA is responsible for creating, reviewing, and updating the program plan every three years in accordance with </a:t>
            </a:r>
            <a:r>
              <a:rPr i="1" lang="en-US" sz="2300">
                <a:latin typeface="Arial"/>
                <a:ea typeface="Arial"/>
                <a:cs typeface="Arial"/>
                <a:sym typeface="Arial"/>
              </a:rPr>
              <a:t>EC </a:t>
            </a:r>
            <a:r>
              <a:rPr lang="en-US" sz="2300">
                <a:latin typeface="Arial"/>
                <a:ea typeface="Arial"/>
                <a:cs typeface="Arial"/>
                <a:sym typeface="Arial"/>
              </a:rPr>
              <a:t>Section 8482.3(g)(1). LEAs are encouraged to work collaboratively with partners and staff to develop and review the program plan with a recommendation for annual review.</a:t>
            </a:r>
            <a:endParaRPr sz="2300">
              <a:latin typeface="Arial"/>
              <a:ea typeface="Arial"/>
              <a:cs typeface="Arial"/>
              <a:sym typeface="Arial"/>
            </a:endParaRPr>
          </a:p>
          <a:p>
            <a:pPr indent="0" lvl="0" marL="0" rtl="0" algn="l">
              <a:lnSpc>
                <a:spcPct val="100000"/>
              </a:lnSpc>
              <a:spcBef>
                <a:spcPts val="400"/>
              </a:spcBef>
              <a:spcAft>
                <a:spcPts val="0"/>
              </a:spcAft>
              <a:buNone/>
            </a:pPr>
            <a:r>
              <a:t/>
            </a:r>
            <a:endParaRPr sz="2300">
              <a:latin typeface="Arial"/>
              <a:ea typeface="Arial"/>
              <a:cs typeface="Arial"/>
              <a:sym typeface="Arial"/>
            </a:endParaRPr>
          </a:p>
          <a:p>
            <a:pPr indent="-374650" lvl="0" marL="457200" rtl="0" algn="l">
              <a:lnSpc>
                <a:spcPct val="100000"/>
              </a:lnSpc>
              <a:spcBef>
                <a:spcPts val="400"/>
              </a:spcBef>
              <a:spcAft>
                <a:spcPts val="0"/>
              </a:spcAft>
              <a:buSzPts val="2300"/>
              <a:buFont typeface="Arial"/>
              <a:buAutoNum type="arabicPeriod"/>
            </a:pPr>
            <a:r>
              <a:rPr b="1" lang="en-US" sz="2300">
                <a:latin typeface="Arial"/>
                <a:ea typeface="Arial"/>
                <a:cs typeface="Arial"/>
                <a:sym typeface="Arial"/>
              </a:rPr>
              <a:t>Based on </a:t>
            </a:r>
            <a:r>
              <a:rPr b="1" i="1" lang="en-US" sz="2300">
                <a:latin typeface="Arial"/>
                <a:ea typeface="Arial"/>
                <a:cs typeface="Arial"/>
                <a:sym typeface="Arial"/>
              </a:rPr>
              <a:t>Quality Standards for Expanded Learning in California </a:t>
            </a:r>
            <a:r>
              <a:rPr b="1" lang="en-US" sz="2300">
                <a:latin typeface="Arial"/>
                <a:ea typeface="Arial"/>
                <a:cs typeface="Arial"/>
                <a:sym typeface="Arial"/>
              </a:rPr>
              <a:t>and Continuous Quality Improvement </a:t>
            </a:r>
            <a:br>
              <a:rPr i="1" lang="en-US" sz="2300">
                <a:latin typeface="Arial"/>
                <a:ea typeface="Arial"/>
                <a:cs typeface="Arial"/>
                <a:sym typeface="Arial"/>
              </a:rPr>
            </a:br>
            <a:r>
              <a:rPr lang="en-US" sz="2300">
                <a:latin typeface="Arial"/>
                <a:ea typeface="Arial"/>
                <a:cs typeface="Arial"/>
                <a:sym typeface="Arial"/>
              </a:rPr>
              <a:t>The Expanded Learning Division adopted the </a:t>
            </a:r>
            <a:r>
              <a:rPr i="1" lang="en-US" sz="2300">
                <a:latin typeface="Arial"/>
                <a:ea typeface="Arial"/>
                <a:cs typeface="Arial"/>
                <a:sym typeface="Arial"/>
              </a:rPr>
              <a:t>Quality Standards for Expanded Learning in California </a:t>
            </a:r>
            <a:r>
              <a:rPr lang="en-US" sz="2300">
                <a:latin typeface="Arial"/>
                <a:ea typeface="Arial"/>
                <a:cs typeface="Arial"/>
                <a:sym typeface="Arial"/>
              </a:rPr>
              <a:t>(Quality Standards) and introduced requirements for Continuous Quality Improvement (CQI) to help programs engage in reflection and be intentional about program management practices and activities delivered to students.</a:t>
            </a:r>
            <a:endParaRPr sz="3400">
              <a:latin typeface="Arial"/>
              <a:ea typeface="Arial"/>
              <a:cs typeface="Arial"/>
              <a:sym typeface="Arial"/>
            </a:endParaRPr>
          </a:p>
        </p:txBody>
      </p:sp>
      <p:sp>
        <p:nvSpPr>
          <p:cNvPr id="122" name="Google Shape;122;p16"/>
          <p:cNvSpPr txBox="1"/>
          <p:nvPr>
            <p:ph type="title"/>
          </p:nvPr>
        </p:nvSpPr>
        <p:spPr>
          <a:xfrm>
            <a:off x="457200" y="-12"/>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US"/>
              <a:t>ELO-P Requirements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7"/>
          <p:cNvSpPr txBox="1"/>
          <p:nvPr>
            <p:ph idx="1" type="body"/>
          </p:nvPr>
        </p:nvSpPr>
        <p:spPr>
          <a:xfrm>
            <a:off x="1342625" y="1674500"/>
            <a:ext cx="6610200" cy="4526100"/>
          </a:xfrm>
          <a:prstGeom prst="rect">
            <a:avLst/>
          </a:prstGeom>
          <a:noFill/>
          <a:ln>
            <a:noFill/>
          </a:ln>
        </p:spPr>
        <p:txBody>
          <a:bodyPr anchorCtr="0" anchor="t" bIns="45700" lIns="91425" spcFirstLastPara="1" rIns="91425" wrap="square" tIns="45700">
            <a:normAutofit fontScale="25000" lnSpcReduction="20000"/>
          </a:bodyPr>
          <a:lstStyle/>
          <a:p>
            <a:pPr indent="0" lvl="0" marL="0" marR="0" rtl="0" algn="l">
              <a:lnSpc>
                <a:spcPct val="115000"/>
              </a:lnSpc>
              <a:spcBef>
                <a:spcPts val="100"/>
              </a:spcBef>
              <a:spcAft>
                <a:spcPts val="0"/>
              </a:spcAft>
              <a:buClr>
                <a:schemeClr val="dk1"/>
              </a:buClr>
              <a:buSzPts val="275"/>
              <a:buFont typeface="Arial"/>
              <a:buNone/>
            </a:pPr>
            <a:r>
              <a:rPr b="1" lang="en-US" sz="8573">
                <a:latin typeface="Arial"/>
                <a:ea typeface="Arial"/>
                <a:cs typeface="Arial"/>
                <a:sym typeface="Arial"/>
              </a:rPr>
              <a:t>1—Safe and Supportive Environment</a:t>
            </a:r>
            <a:endParaRPr b="1" sz="8573">
              <a:latin typeface="Arial"/>
              <a:ea typeface="Arial"/>
              <a:cs typeface="Arial"/>
              <a:sym typeface="Arial"/>
            </a:endParaRPr>
          </a:p>
          <a:p>
            <a:pPr indent="0" lvl="0" marL="0" marR="0" rtl="0" algn="l">
              <a:lnSpc>
                <a:spcPct val="115000"/>
              </a:lnSpc>
              <a:spcBef>
                <a:spcPts val="0"/>
              </a:spcBef>
              <a:spcAft>
                <a:spcPts val="0"/>
              </a:spcAft>
              <a:buClr>
                <a:schemeClr val="dk1"/>
              </a:buClr>
              <a:buSzPts val="275"/>
              <a:buFont typeface="Arial"/>
              <a:buNone/>
            </a:pPr>
            <a:r>
              <a:rPr b="1" lang="en-US" sz="8573">
                <a:latin typeface="Arial"/>
                <a:ea typeface="Arial"/>
                <a:cs typeface="Arial"/>
                <a:sym typeface="Arial"/>
              </a:rPr>
              <a:t>2—Active and Engaged Learning</a:t>
            </a:r>
            <a:endParaRPr b="1" sz="8573">
              <a:latin typeface="Arial"/>
              <a:ea typeface="Arial"/>
              <a:cs typeface="Arial"/>
              <a:sym typeface="Arial"/>
            </a:endParaRPr>
          </a:p>
          <a:p>
            <a:pPr indent="0" lvl="0" marL="0" marR="0" rtl="0" algn="l">
              <a:lnSpc>
                <a:spcPct val="115000"/>
              </a:lnSpc>
              <a:spcBef>
                <a:spcPts val="100"/>
              </a:spcBef>
              <a:spcAft>
                <a:spcPts val="0"/>
              </a:spcAft>
              <a:buClr>
                <a:schemeClr val="dk1"/>
              </a:buClr>
              <a:buSzPts val="275"/>
              <a:buFont typeface="Arial"/>
              <a:buNone/>
            </a:pPr>
            <a:r>
              <a:rPr b="1" lang="en-US" sz="8573">
                <a:latin typeface="Arial"/>
                <a:ea typeface="Arial"/>
                <a:cs typeface="Arial"/>
                <a:sym typeface="Arial"/>
              </a:rPr>
              <a:t>3—Skill Building</a:t>
            </a:r>
            <a:endParaRPr b="1" sz="8573">
              <a:latin typeface="Arial"/>
              <a:ea typeface="Arial"/>
              <a:cs typeface="Arial"/>
              <a:sym typeface="Arial"/>
            </a:endParaRPr>
          </a:p>
          <a:p>
            <a:pPr indent="0" lvl="0" marL="0" marR="0" rtl="0" algn="l">
              <a:lnSpc>
                <a:spcPct val="115000"/>
              </a:lnSpc>
              <a:spcBef>
                <a:spcPts val="0"/>
              </a:spcBef>
              <a:spcAft>
                <a:spcPts val="0"/>
              </a:spcAft>
              <a:buClr>
                <a:schemeClr val="dk1"/>
              </a:buClr>
              <a:buSzPts val="275"/>
              <a:buFont typeface="Arial"/>
              <a:buNone/>
            </a:pPr>
            <a:r>
              <a:rPr b="1" lang="en-US" sz="8573">
                <a:latin typeface="Arial"/>
                <a:ea typeface="Arial"/>
                <a:cs typeface="Arial"/>
                <a:sym typeface="Arial"/>
              </a:rPr>
              <a:t>4—Youth Voice and Leadership</a:t>
            </a:r>
            <a:endParaRPr b="1" sz="8573">
              <a:latin typeface="Arial"/>
              <a:ea typeface="Arial"/>
              <a:cs typeface="Arial"/>
              <a:sym typeface="Arial"/>
            </a:endParaRPr>
          </a:p>
          <a:p>
            <a:pPr indent="0" lvl="0" marL="0" marR="0" rtl="0" algn="l">
              <a:lnSpc>
                <a:spcPct val="115000"/>
              </a:lnSpc>
              <a:spcBef>
                <a:spcPts val="100"/>
              </a:spcBef>
              <a:spcAft>
                <a:spcPts val="0"/>
              </a:spcAft>
              <a:buClr>
                <a:schemeClr val="dk1"/>
              </a:buClr>
              <a:buSzPts val="275"/>
              <a:buFont typeface="Arial"/>
              <a:buNone/>
            </a:pPr>
            <a:r>
              <a:rPr b="1" lang="en-US" sz="8573">
                <a:latin typeface="Arial"/>
                <a:ea typeface="Arial"/>
                <a:cs typeface="Arial"/>
                <a:sym typeface="Arial"/>
              </a:rPr>
              <a:t>5—Healthy Choices and Behaviors</a:t>
            </a:r>
            <a:endParaRPr b="1" sz="8573">
              <a:latin typeface="Arial"/>
              <a:ea typeface="Arial"/>
              <a:cs typeface="Arial"/>
              <a:sym typeface="Arial"/>
            </a:endParaRPr>
          </a:p>
          <a:p>
            <a:pPr indent="0" lvl="0" marL="0" marR="0" rtl="0" algn="l">
              <a:lnSpc>
                <a:spcPct val="115000"/>
              </a:lnSpc>
              <a:spcBef>
                <a:spcPts val="0"/>
              </a:spcBef>
              <a:spcAft>
                <a:spcPts val="0"/>
              </a:spcAft>
              <a:buClr>
                <a:schemeClr val="dk1"/>
              </a:buClr>
              <a:buSzPts val="275"/>
              <a:buFont typeface="Arial"/>
              <a:buNone/>
            </a:pPr>
            <a:r>
              <a:rPr b="1" lang="en-US" sz="8573">
                <a:latin typeface="Arial"/>
                <a:ea typeface="Arial"/>
                <a:cs typeface="Arial"/>
                <a:sym typeface="Arial"/>
              </a:rPr>
              <a:t>6—Diversity, Access, and Equity</a:t>
            </a:r>
            <a:endParaRPr b="1" sz="8573">
              <a:latin typeface="Arial"/>
              <a:ea typeface="Arial"/>
              <a:cs typeface="Arial"/>
              <a:sym typeface="Arial"/>
            </a:endParaRPr>
          </a:p>
          <a:p>
            <a:pPr indent="0" lvl="0" marL="0" marR="0" rtl="0" algn="l">
              <a:lnSpc>
                <a:spcPct val="115000"/>
              </a:lnSpc>
              <a:spcBef>
                <a:spcPts val="100"/>
              </a:spcBef>
              <a:spcAft>
                <a:spcPts val="0"/>
              </a:spcAft>
              <a:buClr>
                <a:schemeClr val="dk1"/>
              </a:buClr>
              <a:buSzPts val="275"/>
              <a:buFont typeface="Arial"/>
              <a:buNone/>
            </a:pPr>
            <a:r>
              <a:rPr b="1" lang="en-US" sz="8573">
                <a:latin typeface="Arial"/>
                <a:ea typeface="Arial"/>
                <a:cs typeface="Arial"/>
                <a:sym typeface="Arial"/>
              </a:rPr>
              <a:t>7—Quality Staff</a:t>
            </a:r>
            <a:endParaRPr b="1" sz="8573">
              <a:latin typeface="Arial"/>
              <a:ea typeface="Arial"/>
              <a:cs typeface="Arial"/>
              <a:sym typeface="Arial"/>
            </a:endParaRPr>
          </a:p>
          <a:p>
            <a:pPr indent="0" lvl="0" marL="0" marR="215900" rtl="0" algn="l">
              <a:lnSpc>
                <a:spcPct val="115000"/>
              </a:lnSpc>
              <a:spcBef>
                <a:spcPts val="0"/>
              </a:spcBef>
              <a:spcAft>
                <a:spcPts val="0"/>
              </a:spcAft>
              <a:buClr>
                <a:schemeClr val="dk1"/>
              </a:buClr>
              <a:buSzPts val="275"/>
              <a:buFont typeface="Arial"/>
              <a:buNone/>
            </a:pPr>
            <a:r>
              <a:rPr b="1" lang="en-US" sz="8573">
                <a:highlight>
                  <a:srgbClr val="FFFFFF"/>
                </a:highlight>
                <a:latin typeface="Arial"/>
                <a:ea typeface="Arial"/>
                <a:cs typeface="Arial"/>
                <a:sym typeface="Arial"/>
              </a:rPr>
              <a:t>8—Clear Vision, Mission, and Purpose</a:t>
            </a:r>
            <a:endParaRPr b="1" sz="8573">
              <a:highlight>
                <a:srgbClr val="FFFFFF"/>
              </a:highlight>
              <a:latin typeface="Arial"/>
              <a:ea typeface="Arial"/>
              <a:cs typeface="Arial"/>
              <a:sym typeface="Arial"/>
            </a:endParaRPr>
          </a:p>
          <a:p>
            <a:pPr indent="0" lvl="0" marL="0" marR="0" rtl="0" algn="l">
              <a:lnSpc>
                <a:spcPct val="115000"/>
              </a:lnSpc>
              <a:spcBef>
                <a:spcPts val="100"/>
              </a:spcBef>
              <a:spcAft>
                <a:spcPts val="0"/>
              </a:spcAft>
              <a:buClr>
                <a:schemeClr val="dk1"/>
              </a:buClr>
              <a:buSzPts val="275"/>
              <a:buFont typeface="Arial"/>
              <a:buNone/>
            </a:pPr>
            <a:r>
              <a:rPr b="1" lang="en-US" sz="8573">
                <a:latin typeface="Arial"/>
                <a:ea typeface="Arial"/>
                <a:cs typeface="Arial"/>
                <a:sym typeface="Arial"/>
              </a:rPr>
              <a:t>9—Collaborative Partnerships</a:t>
            </a:r>
            <a:endParaRPr b="1" sz="8573">
              <a:latin typeface="Arial"/>
              <a:ea typeface="Arial"/>
              <a:cs typeface="Arial"/>
              <a:sym typeface="Arial"/>
            </a:endParaRPr>
          </a:p>
          <a:p>
            <a:pPr indent="0" lvl="0" marL="0" marR="0" rtl="0" algn="l">
              <a:lnSpc>
                <a:spcPct val="115000"/>
              </a:lnSpc>
              <a:spcBef>
                <a:spcPts val="0"/>
              </a:spcBef>
              <a:spcAft>
                <a:spcPts val="0"/>
              </a:spcAft>
              <a:buClr>
                <a:schemeClr val="dk1"/>
              </a:buClr>
              <a:buSzPts val="275"/>
              <a:buFont typeface="Arial"/>
              <a:buNone/>
            </a:pPr>
            <a:r>
              <a:rPr b="1" lang="en-US" sz="8573">
                <a:latin typeface="Arial"/>
                <a:ea typeface="Arial"/>
                <a:cs typeface="Arial"/>
                <a:sym typeface="Arial"/>
              </a:rPr>
              <a:t>10—Continuous Quality Improvement</a:t>
            </a:r>
            <a:endParaRPr b="1" sz="8573">
              <a:latin typeface="Arial"/>
              <a:ea typeface="Arial"/>
              <a:cs typeface="Arial"/>
              <a:sym typeface="Arial"/>
            </a:endParaRPr>
          </a:p>
          <a:p>
            <a:pPr indent="0" lvl="0" marL="0" marR="0" rtl="0" algn="l">
              <a:lnSpc>
                <a:spcPct val="115000"/>
              </a:lnSpc>
              <a:spcBef>
                <a:spcPts val="100"/>
              </a:spcBef>
              <a:spcAft>
                <a:spcPts val="0"/>
              </a:spcAft>
              <a:buNone/>
            </a:pPr>
            <a:r>
              <a:rPr b="1" lang="en-US" sz="8573">
                <a:latin typeface="Arial"/>
                <a:ea typeface="Arial"/>
                <a:cs typeface="Arial"/>
                <a:sym typeface="Arial"/>
              </a:rPr>
              <a:t>11—Program Management</a:t>
            </a:r>
            <a:endParaRPr b="1" sz="8573">
              <a:latin typeface="Arial"/>
              <a:ea typeface="Arial"/>
              <a:cs typeface="Arial"/>
              <a:sym typeface="Arial"/>
            </a:endParaRPr>
          </a:p>
          <a:p>
            <a:pPr indent="0" lvl="0" marL="0" marR="0" rtl="0" algn="l">
              <a:lnSpc>
                <a:spcPct val="115000"/>
              </a:lnSpc>
              <a:spcBef>
                <a:spcPts val="100"/>
              </a:spcBef>
              <a:spcAft>
                <a:spcPts val="0"/>
              </a:spcAft>
              <a:buNone/>
            </a:pPr>
            <a:r>
              <a:t/>
            </a:r>
            <a:endParaRPr b="1" sz="8573">
              <a:latin typeface="Arial"/>
              <a:ea typeface="Arial"/>
              <a:cs typeface="Arial"/>
              <a:sym typeface="Arial"/>
            </a:endParaRPr>
          </a:p>
          <a:p>
            <a:pPr indent="0" lvl="0" marL="0" rtl="0" algn="l">
              <a:lnSpc>
                <a:spcPct val="115000"/>
              </a:lnSpc>
              <a:spcBef>
                <a:spcPts val="1200"/>
              </a:spcBef>
              <a:spcAft>
                <a:spcPts val="0"/>
              </a:spcAft>
              <a:buNone/>
            </a:pPr>
            <a:r>
              <a:rPr b="1" lang="en-US" sz="8573">
                <a:latin typeface="Arial"/>
                <a:ea typeface="Arial"/>
                <a:cs typeface="Arial"/>
                <a:sym typeface="Arial"/>
              </a:rPr>
              <a:t>Transitional Kindergarten and Kindergarten</a:t>
            </a:r>
            <a:endParaRPr b="1" sz="8573">
              <a:latin typeface="Arial"/>
              <a:ea typeface="Arial"/>
              <a:cs typeface="Arial"/>
              <a:sym typeface="Arial"/>
            </a:endParaRPr>
          </a:p>
          <a:p>
            <a:pPr indent="0" lvl="0" marL="76200" marR="0" rtl="0" algn="l">
              <a:lnSpc>
                <a:spcPct val="115000"/>
              </a:lnSpc>
              <a:spcBef>
                <a:spcPts val="1200"/>
              </a:spcBef>
              <a:spcAft>
                <a:spcPts val="0"/>
              </a:spcAft>
              <a:buClr>
                <a:schemeClr val="dk1"/>
              </a:buClr>
              <a:buSzPct val="91666"/>
              <a:buFont typeface="Arial"/>
              <a:buNone/>
            </a:pPr>
            <a:r>
              <a:t/>
            </a:r>
            <a:endParaRPr b="1" sz="1200">
              <a:latin typeface="Arial"/>
              <a:ea typeface="Arial"/>
              <a:cs typeface="Arial"/>
              <a:sym typeface="Arial"/>
            </a:endParaRPr>
          </a:p>
          <a:p>
            <a:pPr indent="0" lvl="0" marL="0" rtl="0" algn="l">
              <a:lnSpc>
                <a:spcPct val="100000"/>
              </a:lnSpc>
              <a:spcBef>
                <a:spcPts val="350"/>
              </a:spcBef>
              <a:spcAft>
                <a:spcPts val="0"/>
              </a:spcAft>
              <a:buNone/>
            </a:pPr>
            <a:r>
              <a:t/>
            </a:r>
            <a:endParaRPr sz="2400"/>
          </a:p>
          <a:p>
            <a:pPr indent="-139446" lvl="0" marL="365760" rtl="0" algn="l">
              <a:lnSpc>
                <a:spcPct val="100000"/>
              </a:lnSpc>
              <a:spcBef>
                <a:spcPts val="400"/>
              </a:spcBef>
              <a:spcAft>
                <a:spcPts val="0"/>
              </a:spcAft>
              <a:buSzPct val="68000"/>
              <a:buNone/>
            </a:pPr>
            <a:r>
              <a:t/>
            </a:r>
            <a:endParaRPr/>
          </a:p>
        </p:txBody>
      </p:sp>
      <p:sp>
        <p:nvSpPr>
          <p:cNvPr id="128" name="Google Shape;128;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400"/>
              </a:spcBef>
              <a:spcAft>
                <a:spcPts val="0"/>
              </a:spcAft>
              <a:buNone/>
            </a:pPr>
            <a:r>
              <a:rPr i="1" lang="en-US" sz="3600">
                <a:solidFill>
                  <a:schemeClr val="dk1"/>
                </a:solidFill>
                <a:latin typeface="Arial"/>
                <a:ea typeface="Arial"/>
                <a:cs typeface="Arial"/>
                <a:sym typeface="Arial"/>
              </a:rPr>
              <a:t>Quality Standards for Expanded Learning in California</a:t>
            </a:r>
            <a:endParaRPr sz="53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8"/>
          <p:cNvSpPr txBox="1"/>
          <p:nvPr>
            <p:ph idx="1" type="body"/>
          </p:nvPr>
        </p:nvSpPr>
        <p:spPr>
          <a:xfrm>
            <a:off x="305875" y="1191300"/>
            <a:ext cx="8644800" cy="45882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b="1" lang="en-US" sz="1600">
                <a:latin typeface="Arial"/>
                <a:ea typeface="Arial"/>
                <a:cs typeface="Arial"/>
                <a:sym typeface="Arial"/>
              </a:rPr>
              <a:t>Describe how the program will provide opportunities for students to experience active and engaged learning that either supports or supplements, but does not duplicate, the instructional day.</a:t>
            </a:r>
            <a:endParaRPr b="1" sz="1600">
              <a:latin typeface="Arial"/>
              <a:ea typeface="Arial"/>
              <a:cs typeface="Arial"/>
              <a:sym typeface="Arial"/>
            </a:endParaRPr>
          </a:p>
          <a:p>
            <a:pPr indent="0" lvl="0" marL="0" rtl="0" algn="l">
              <a:lnSpc>
                <a:spcPct val="100000"/>
              </a:lnSpc>
              <a:spcBef>
                <a:spcPts val="1200"/>
              </a:spcBef>
              <a:spcAft>
                <a:spcPts val="0"/>
              </a:spcAft>
              <a:buNone/>
            </a:pPr>
            <a:r>
              <a:rPr lang="en-US" sz="1600">
                <a:latin typeface="Arial"/>
                <a:ea typeface="Arial"/>
                <a:cs typeface="Arial"/>
                <a:sym typeface="Arial"/>
              </a:rPr>
              <a:t>The focus of the Expanded Learning Program includes opportunities for both intervention and enrichment to support learning during the school day. STEAM activities will be coordinated to supplement grade level curriculum offered within the day as will theater arts, music, physical education, robotics and other offerings that may be available on a limited basis otherwise. Intervention components will include access to current iReady data and supplemental lessons not covered during day. Staff will continue to provide before and after tutoring to targeted students based on identified needs. Student input on offerings for enrichment will be critical to connect students with learning of high interest, and we will look for opportunities for students to showcase their learning from these sessions. This might be some kind of an Open House for parents to see student work or a performance for example. Communication with classroom teachers will also be facilitated for input for needed interventions and homework/tutor that will support student progress in core subjects during the day. The program will be evaluated at the end of each session by staff, families, and students to determine if adjustments need to be made.</a:t>
            </a:r>
            <a:endParaRPr sz="2800"/>
          </a:p>
        </p:txBody>
      </p:sp>
      <p:sp>
        <p:nvSpPr>
          <p:cNvPr id="134" name="Google Shape;134;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2"/>
              </a:buClr>
              <a:buSzPct val="71511"/>
              <a:buFont typeface="Lucida Sans"/>
              <a:buNone/>
            </a:pPr>
            <a:r>
              <a:rPr lang="en-US"/>
              <a:t>Sample: </a:t>
            </a:r>
            <a:r>
              <a:rPr lang="en-US" sz="3233">
                <a:solidFill>
                  <a:schemeClr val="dk1"/>
                </a:solidFill>
                <a:latin typeface="Arial"/>
                <a:ea typeface="Arial"/>
                <a:cs typeface="Arial"/>
                <a:sym typeface="Arial"/>
              </a:rPr>
              <a:t>2—Active and Engaged Learning</a:t>
            </a:r>
            <a:endParaRPr sz="5733"/>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457200" y="1481328"/>
            <a:ext cx="8229600" cy="4526100"/>
          </a:xfrm>
          <a:prstGeom prst="rect">
            <a:avLst/>
          </a:prstGeom>
        </p:spPr>
        <p:txBody>
          <a:bodyPr anchorCtr="0" anchor="t" bIns="45700" lIns="91425" spcFirstLastPara="1" rIns="91425" wrap="square" tIns="45700">
            <a:normAutofit fontScale="85000" lnSpcReduction="20000"/>
          </a:bodyPr>
          <a:lstStyle/>
          <a:p>
            <a:pPr indent="-342900" lvl="0" marL="342900" rtl="0" algn="l">
              <a:lnSpc>
                <a:spcPct val="109090"/>
              </a:lnSpc>
              <a:spcBef>
                <a:spcPts val="1200"/>
              </a:spcBef>
              <a:spcAft>
                <a:spcPts val="0"/>
              </a:spcAft>
              <a:buClr>
                <a:schemeClr val="dk1"/>
              </a:buClr>
              <a:buSzPct val="49634"/>
              <a:buFont typeface="Arial"/>
              <a:buNone/>
            </a:pPr>
            <a:r>
              <a:rPr lang="en-US" sz="2216">
                <a:latin typeface="Arial"/>
                <a:ea typeface="Arial"/>
                <a:cs typeface="Arial"/>
                <a:sym typeface="Arial"/>
              </a:rPr>
              <a:t>3.  Each component of a program established pursuant to this article shall consist of the following two elements:</a:t>
            </a:r>
            <a:endParaRPr sz="2216">
              <a:latin typeface="Arial"/>
              <a:ea typeface="Arial"/>
              <a:cs typeface="Arial"/>
              <a:sym typeface="Arial"/>
            </a:endParaRPr>
          </a:p>
          <a:p>
            <a:pPr indent="0" lvl="0" marL="0" rtl="0" algn="l">
              <a:lnSpc>
                <a:spcPct val="109090"/>
              </a:lnSpc>
              <a:spcBef>
                <a:spcPts val="1200"/>
              </a:spcBef>
              <a:spcAft>
                <a:spcPts val="0"/>
              </a:spcAft>
              <a:buClr>
                <a:schemeClr val="dk1"/>
              </a:buClr>
              <a:buSzPct val="49634"/>
              <a:buFont typeface="Arial"/>
              <a:buNone/>
            </a:pPr>
            <a:r>
              <a:rPr lang="en-US" sz="2216">
                <a:latin typeface="Arial"/>
                <a:ea typeface="Arial"/>
                <a:cs typeface="Arial"/>
                <a:sym typeface="Arial"/>
              </a:rPr>
              <a:t> </a:t>
            </a:r>
            <a:endParaRPr sz="2216">
              <a:latin typeface="Arial"/>
              <a:ea typeface="Arial"/>
              <a:cs typeface="Arial"/>
              <a:sym typeface="Arial"/>
            </a:endParaRPr>
          </a:p>
          <a:p>
            <a:pPr indent="0" lvl="0" marL="533400" marR="241300" rtl="0" algn="just">
              <a:lnSpc>
                <a:spcPct val="115000"/>
              </a:lnSpc>
              <a:spcBef>
                <a:spcPts val="0"/>
              </a:spcBef>
              <a:spcAft>
                <a:spcPts val="0"/>
              </a:spcAft>
              <a:buClr>
                <a:schemeClr val="dk1"/>
              </a:buClr>
              <a:buSzPct val="49634"/>
              <a:buFont typeface="Arial"/>
              <a:buNone/>
            </a:pPr>
            <a:r>
              <a:rPr lang="en-US" sz="2216">
                <a:latin typeface="Arial"/>
                <a:ea typeface="Arial"/>
                <a:cs typeface="Arial"/>
                <a:sym typeface="Arial"/>
              </a:rPr>
              <a:t>(A) An educational and literacy element in which tutoring or homework assistance is provided in one or more of the following areas: language arts, mathematics, history and social science, computer training, or science.</a:t>
            </a:r>
            <a:endParaRPr sz="2216">
              <a:latin typeface="Arial"/>
              <a:ea typeface="Arial"/>
              <a:cs typeface="Arial"/>
              <a:sym typeface="Arial"/>
            </a:endParaRPr>
          </a:p>
          <a:p>
            <a:pPr indent="0" lvl="0" marL="0" rtl="0" algn="l">
              <a:lnSpc>
                <a:spcPct val="109090"/>
              </a:lnSpc>
              <a:spcBef>
                <a:spcPts val="1200"/>
              </a:spcBef>
              <a:spcAft>
                <a:spcPts val="0"/>
              </a:spcAft>
              <a:buClr>
                <a:schemeClr val="dk1"/>
              </a:buClr>
              <a:buSzPct val="49634"/>
              <a:buFont typeface="Arial"/>
              <a:buNone/>
            </a:pPr>
            <a:r>
              <a:rPr lang="en-US" sz="2216">
                <a:latin typeface="Arial"/>
                <a:ea typeface="Arial"/>
                <a:cs typeface="Arial"/>
                <a:sym typeface="Arial"/>
              </a:rPr>
              <a:t> </a:t>
            </a:r>
            <a:endParaRPr sz="2216">
              <a:latin typeface="Arial"/>
              <a:ea typeface="Arial"/>
              <a:cs typeface="Arial"/>
              <a:sym typeface="Arial"/>
            </a:endParaRPr>
          </a:p>
          <a:p>
            <a:pPr indent="0" lvl="0" marL="533400" marR="241300" rtl="0" algn="just">
              <a:lnSpc>
                <a:spcPct val="115000"/>
              </a:lnSpc>
              <a:spcBef>
                <a:spcPts val="0"/>
              </a:spcBef>
              <a:spcAft>
                <a:spcPts val="0"/>
              </a:spcAft>
              <a:buNone/>
            </a:pPr>
            <a:r>
              <a:rPr lang="en-US" sz="2216">
                <a:latin typeface="Arial"/>
                <a:ea typeface="Arial"/>
                <a:cs typeface="Arial"/>
                <a:sym typeface="Arial"/>
              </a:rPr>
              <a:t>(B) An educational enrichment element that may include, but need not be limited to, fine arts, career technical education, recreation, physical fitness, and prevention activities.</a:t>
            </a:r>
            <a:endParaRPr sz="2216">
              <a:latin typeface="Arial"/>
              <a:ea typeface="Arial"/>
              <a:cs typeface="Arial"/>
              <a:sym typeface="Arial"/>
            </a:endParaRPr>
          </a:p>
          <a:p>
            <a:pPr indent="0" lvl="0" marL="533400" marR="241300" rtl="0" algn="just">
              <a:lnSpc>
                <a:spcPct val="115000"/>
              </a:lnSpc>
              <a:spcBef>
                <a:spcPts val="0"/>
              </a:spcBef>
              <a:spcAft>
                <a:spcPts val="0"/>
              </a:spcAft>
              <a:buNone/>
            </a:pPr>
            <a:br>
              <a:rPr lang="en-US" sz="2216">
                <a:latin typeface="Arial"/>
                <a:ea typeface="Arial"/>
                <a:cs typeface="Arial"/>
                <a:sym typeface="Arial"/>
              </a:rPr>
            </a:br>
            <a:endParaRPr sz="2216">
              <a:latin typeface="Arial"/>
              <a:ea typeface="Arial"/>
              <a:cs typeface="Arial"/>
              <a:sym typeface="Arial"/>
            </a:endParaRPr>
          </a:p>
          <a:p>
            <a:pPr indent="0" lvl="0" marL="76200" marR="0" rtl="0" algn="l">
              <a:lnSpc>
                <a:spcPct val="115000"/>
              </a:lnSpc>
              <a:spcBef>
                <a:spcPts val="0"/>
              </a:spcBef>
              <a:spcAft>
                <a:spcPts val="0"/>
              </a:spcAft>
              <a:buClr>
                <a:schemeClr val="dk1"/>
              </a:buClr>
              <a:buSzPct val="49634"/>
              <a:buFont typeface="Arial"/>
              <a:buNone/>
            </a:pPr>
            <a:r>
              <a:rPr b="1" i="1" lang="en-US" sz="2216">
                <a:latin typeface="Arial"/>
                <a:ea typeface="Arial"/>
                <a:cs typeface="Arial"/>
                <a:sym typeface="Arial"/>
              </a:rPr>
              <a:t>EC </a:t>
            </a:r>
            <a:r>
              <a:rPr b="1" lang="en-US" sz="2216">
                <a:latin typeface="Arial"/>
                <a:ea typeface="Arial"/>
                <a:cs typeface="Arial"/>
                <a:sym typeface="Arial"/>
              </a:rPr>
              <a:t>Section 8482.3(c)(1)(A–B)</a:t>
            </a:r>
            <a:endParaRPr sz="2216">
              <a:latin typeface="Arial"/>
              <a:ea typeface="Arial"/>
              <a:cs typeface="Arial"/>
              <a:sym typeface="Arial"/>
            </a:endParaRPr>
          </a:p>
          <a:p>
            <a:pPr indent="0" lvl="0" marL="0" rtl="0" algn="l">
              <a:spcBef>
                <a:spcPts val="400"/>
              </a:spcBef>
              <a:spcAft>
                <a:spcPts val="0"/>
              </a:spcAft>
              <a:buNone/>
            </a:pPr>
            <a:r>
              <a:t/>
            </a:r>
            <a:endParaRPr/>
          </a:p>
        </p:txBody>
      </p:sp>
      <p:sp>
        <p:nvSpPr>
          <p:cNvPr id="140" name="Google Shape;140;p19"/>
          <p:cNvSpPr txBox="1"/>
          <p:nvPr>
            <p:ph type="title"/>
          </p:nvPr>
        </p:nvSpPr>
        <p:spPr>
          <a:xfrm>
            <a:off x="457200" y="274638"/>
            <a:ext cx="8229600" cy="1143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ELO-P Requirements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US"/>
              <a:t>Any Questions?</a:t>
            </a:r>
            <a:endParaRPr/>
          </a:p>
        </p:txBody>
      </p:sp>
      <p:pic>
        <p:nvPicPr>
          <p:cNvPr descr="C:\Users\smcdonald\AppData\Local\Microsoft\Windows\Temporary Internet Files\Content.IE5\3NADZQ65\three_questions_small_business_health_insuarnce[1].jpg" id="146" name="Google Shape;146;p20"/>
          <p:cNvPicPr preferRelativeResize="0"/>
          <p:nvPr>
            <p:ph idx="1" type="body"/>
          </p:nvPr>
        </p:nvPicPr>
        <p:blipFill rotWithShape="1">
          <a:blip r:embed="rId3">
            <a:alphaModFix/>
          </a:blip>
          <a:srcRect b="0" l="0" r="0" t="0"/>
          <a:stretch/>
        </p:blipFill>
        <p:spPr>
          <a:xfrm>
            <a:off x="2743200" y="1676400"/>
            <a:ext cx="4324350" cy="367569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